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8288000" cy="10287000"/>
  <p:notesSz cx="6858000" cy="9144000"/>
  <p:embeddedFontLst>
    <p:embeddedFont>
      <p:font typeface="SimSun" panose="02010600030101010101" pitchFamily="2" charset="-122"/>
      <p:regular r:id="rId10"/>
    </p:embeddedFont>
    <p:embeddedFont>
      <p:font typeface="Tw Cen MT Condensed Extra Bold" panose="020B0803020202020204" pitchFamily="34" charset="0"/>
      <p:regular r:id="rId11"/>
    </p:embeddedFont>
    <p:embeddedFont>
      <p:font typeface="Sitka Heading Semibold" pitchFamily="2" charset="0"/>
      <p:bold r:id="rId12"/>
      <p:boldItalic r:id="rId13"/>
    </p:embeddedFont>
    <p:embeddedFont>
      <p:font typeface="SimSun" panose="02010600030101010101" pitchFamily="2" charset="-122"/>
      <p:regular r:id="rId10"/>
    </p:embeddedFont>
    <p:embeddedFont>
      <p:font typeface="Dreaming Outloud All Caps" panose="020B0604020202020204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Wedge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37" y="-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921F7-D40C-4262-B788-E106865C5D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97D961-9F66-4478-BD36-BCB2156B8EC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1-3</a:t>
          </a:r>
          <a:endParaRPr lang="en-US" sz="36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904C56F-08E7-4996-AA9B-C8C5F0951BDE}" type="parTrans" cxnId="{3D050482-2111-4DEA-8AFA-872F5AE7C223}">
      <dgm:prSet/>
      <dgm:spPr/>
      <dgm:t>
        <a:bodyPr/>
        <a:lstStyle/>
        <a:p>
          <a:endParaRPr lang="en-US"/>
        </a:p>
      </dgm:t>
    </dgm:pt>
    <dgm:pt modelId="{F083C155-65B9-4283-BB57-4991A5B50862}" type="sibTrans" cxnId="{3D050482-2111-4DEA-8AFA-872F5AE7C223}">
      <dgm:prSet/>
      <dgm:spPr/>
      <dgm:t>
        <a:bodyPr/>
        <a:lstStyle/>
        <a:p>
          <a:endParaRPr lang="en-US"/>
        </a:p>
      </dgm:t>
    </dgm:pt>
    <dgm:pt modelId="{8D465C00-8789-4440-9E6C-3E630D3F2925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4-7</a:t>
          </a:r>
          <a:endParaRPr lang="en-US" sz="36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6D944F0-71A3-499B-A6EB-51C06C2B5B5D}" type="parTrans" cxnId="{F37C3311-6652-43E9-8B6A-12CFA75B2ACC}">
      <dgm:prSet/>
      <dgm:spPr/>
      <dgm:t>
        <a:bodyPr/>
        <a:lstStyle/>
        <a:p>
          <a:endParaRPr lang="en-US"/>
        </a:p>
      </dgm:t>
    </dgm:pt>
    <dgm:pt modelId="{1EC3A2D2-51B4-4C08-8943-93163AC87099}" type="sibTrans" cxnId="{F37C3311-6652-43E9-8B6A-12CFA75B2ACC}">
      <dgm:prSet/>
      <dgm:spPr/>
      <dgm:t>
        <a:bodyPr/>
        <a:lstStyle/>
        <a:p>
          <a:endParaRPr lang="en-US"/>
        </a:p>
      </dgm:t>
    </dgm:pt>
    <dgm:pt modelId="{C3591447-D5E5-4C9A-B987-0A115D2BBF5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fi-FI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Perencanaan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187717-F5AA-4F15-A6B2-5A82AD696C90}" type="parTrans" cxnId="{60C4CD33-F125-41A9-8ACF-76BC44042B98}">
      <dgm:prSet/>
      <dgm:spPr/>
      <dgm:t>
        <a:bodyPr/>
        <a:lstStyle/>
        <a:p>
          <a:endParaRPr lang="en-US"/>
        </a:p>
      </dgm:t>
    </dgm:pt>
    <dgm:pt modelId="{3B858EB6-D1D5-40CB-A493-C2B98E112DD7}" type="sibTrans" cxnId="{60C4CD33-F125-41A9-8ACF-76BC44042B98}">
      <dgm:prSet/>
      <dgm:spPr/>
      <dgm:t>
        <a:bodyPr/>
        <a:lstStyle/>
        <a:p>
          <a:endParaRPr lang="en-US"/>
        </a:p>
      </dgm:t>
    </dgm:pt>
    <dgm:pt modelId="{E0A44A34-99CB-4280-AB79-7A4921E6238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8</a:t>
          </a:r>
          <a:endParaRPr lang="en-US" sz="36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ADEC4E-1DC9-49AC-AEF8-1DE7FD9AA980}" type="parTrans" cxnId="{0156DCC9-F415-481E-9095-49AA7645D389}">
      <dgm:prSet/>
      <dgm:spPr/>
      <dgm:t>
        <a:bodyPr/>
        <a:lstStyle/>
        <a:p>
          <a:endParaRPr lang="en-US"/>
        </a:p>
      </dgm:t>
    </dgm:pt>
    <dgm:pt modelId="{383D946B-6DE4-45D1-835C-C18B0AC86CD0}" type="sibTrans" cxnId="{0156DCC9-F415-481E-9095-49AA7645D389}">
      <dgm:prSet/>
      <dgm:spPr/>
      <dgm:t>
        <a:bodyPr/>
        <a:lstStyle/>
        <a:p>
          <a:endParaRPr lang="en-US"/>
        </a:p>
      </dgm:t>
    </dgm:pt>
    <dgm:pt modelId="{2B25387A-BBD0-4F6A-B5B9-D73408EE48D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3200" b="1" dirty="0" smtClean="0">
              <a:latin typeface="Cambria" panose="02040503050406030204" pitchFamily="18" charset="0"/>
              <a:ea typeface="Cambria" panose="02040503050406030204" pitchFamily="18" charset="0"/>
            </a:rPr>
            <a:t>UJIAN TENGAH SEMESTER</a:t>
          </a:r>
          <a:endParaRPr lang="en-US" sz="3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E0AB61-58AA-45E5-896B-B33D750E7D63}" type="parTrans" cxnId="{C7877971-AC88-4488-A04A-304B636417E2}">
      <dgm:prSet/>
      <dgm:spPr/>
      <dgm:t>
        <a:bodyPr/>
        <a:lstStyle/>
        <a:p>
          <a:endParaRPr lang="en-US"/>
        </a:p>
      </dgm:t>
    </dgm:pt>
    <dgm:pt modelId="{048C2F40-9738-4B61-9E71-2FD070DAFF79}" type="sibTrans" cxnId="{C7877971-AC88-4488-A04A-304B636417E2}">
      <dgm:prSet/>
      <dgm:spPr/>
      <dgm:t>
        <a:bodyPr/>
        <a:lstStyle/>
        <a:p>
          <a:endParaRPr lang="en-US"/>
        </a:p>
      </dgm:t>
    </dgm:pt>
    <dgm:pt modelId="{39E8D215-81D8-435E-8509-96D45EFABFE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fi-FI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Pengorganisasian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5662E3-CFB0-4461-9F0B-C035A8DA4ED0}" type="parTrans" cxnId="{02A09273-9F15-4EC6-B30A-90FB4C2BADEF}">
      <dgm:prSet/>
      <dgm:spPr/>
      <dgm:t>
        <a:bodyPr/>
        <a:lstStyle/>
        <a:p>
          <a:endParaRPr lang="en-US"/>
        </a:p>
      </dgm:t>
    </dgm:pt>
    <dgm:pt modelId="{F8D8CBE1-70C7-4E29-BF9C-543E1913BA5E}" type="sibTrans" cxnId="{02A09273-9F15-4EC6-B30A-90FB4C2BADEF}">
      <dgm:prSet/>
      <dgm:spPr/>
      <dgm:t>
        <a:bodyPr/>
        <a:lstStyle/>
        <a:p>
          <a:endParaRPr lang="en-US"/>
        </a:p>
      </dgm:t>
    </dgm:pt>
    <dgm:pt modelId="{B76367B8-C6EE-4337-A010-8CB13965A97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fi-FI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Kepemimpinan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ED574B-0D7F-420E-9F2B-DE700B2D6026}" type="parTrans" cxnId="{5D2595E0-6BD6-4E5E-AEF0-8385A4614CB2}">
      <dgm:prSet/>
      <dgm:spPr/>
      <dgm:t>
        <a:bodyPr/>
        <a:lstStyle/>
        <a:p>
          <a:endParaRPr lang="en-US"/>
        </a:p>
      </dgm:t>
    </dgm:pt>
    <dgm:pt modelId="{735D20B0-CD88-44CD-AF5E-5378C2BE0A23}" type="sibTrans" cxnId="{5D2595E0-6BD6-4E5E-AEF0-8385A4614CB2}">
      <dgm:prSet/>
      <dgm:spPr/>
      <dgm:t>
        <a:bodyPr/>
        <a:lstStyle/>
        <a:p>
          <a:endParaRPr lang="en-US"/>
        </a:p>
      </dgm:t>
    </dgm:pt>
    <dgm:pt modelId="{670B35B7-DAE8-4F7B-9BBF-A8691766B61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fi-FI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Pengendalian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D3098E6-854A-4871-810D-1D66E002EB34}" type="parTrans" cxnId="{23987838-4018-42E5-A563-7306A03D09C5}">
      <dgm:prSet/>
      <dgm:spPr/>
      <dgm:t>
        <a:bodyPr/>
        <a:lstStyle/>
        <a:p>
          <a:endParaRPr lang="en-US"/>
        </a:p>
      </dgm:t>
    </dgm:pt>
    <dgm:pt modelId="{7DF4182C-8D33-4849-AF51-4CE131AACD6B}" type="sibTrans" cxnId="{23987838-4018-42E5-A563-7306A03D09C5}">
      <dgm:prSet/>
      <dgm:spPr/>
      <dgm:t>
        <a:bodyPr/>
        <a:lstStyle/>
        <a:p>
          <a:endParaRPr lang="en-US"/>
        </a:p>
      </dgm:t>
    </dgm:pt>
    <dgm:pt modelId="{12C89B47-12EB-4AF8-B7E2-EE3098283ED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9-15</a:t>
          </a:r>
          <a:endParaRPr lang="en-US" sz="36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2C9B791-2377-42B9-83F2-F21AC2310D25}" type="parTrans" cxnId="{13A56C9D-01A0-4DC5-9BF2-9C6DC4A925A7}">
      <dgm:prSet/>
      <dgm:spPr/>
      <dgm:t>
        <a:bodyPr/>
        <a:lstStyle/>
        <a:p>
          <a:endParaRPr lang="en-US"/>
        </a:p>
      </dgm:t>
    </dgm:pt>
    <dgm:pt modelId="{B8530039-752D-485D-9964-347749D451F2}" type="sibTrans" cxnId="{13A56C9D-01A0-4DC5-9BF2-9C6DC4A925A7}">
      <dgm:prSet/>
      <dgm:spPr/>
      <dgm:t>
        <a:bodyPr/>
        <a:lstStyle/>
        <a:p>
          <a:endParaRPr lang="en-US"/>
        </a:p>
      </dgm:t>
    </dgm:pt>
    <dgm:pt modelId="{BAB4FAF8-70A4-4C7C-B7F5-361809FA109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16</a:t>
          </a:r>
          <a:endParaRPr lang="en-US" sz="36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BEDEB8-C21A-410F-B3BB-6ADA004E3AA0}" type="parTrans" cxnId="{B4C7B610-0D9B-4C5C-A538-53CC475D05D2}">
      <dgm:prSet/>
      <dgm:spPr/>
      <dgm:t>
        <a:bodyPr/>
        <a:lstStyle/>
        <a:p>
          <a:endParaRPr lang="en-US"/>
        </a:p>
      </dgm:t>
    </dgm:pt>
    <dgm:pt modelId="{25B9B2A9-C339-443A-9916-C4A1555426ED}" type="sibTrans" cxnId="{B4C7B610-0D9B-4C5C-A538-53CC475D05D2}">
      <dgm:prSet/>
      <dgm:spPr/>
      <dgm:t>
        <a:bodyPr/>
        <a:lstStyle/>
        <a:p>
          <a:endParaRPr lang="en-US"/>
        </a:p>
      </dgm:t>
    </dgm:pt>
    <dgm:pt modelId="{0A8D9A5C-EBDF-4D7A-8D04-565C445F358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3200" b="1" dirty="0" smtClean="0">
              <a:latin typeface="Cambria" panose="02040503050406030204" pitchFamily="18" charset="0"/>
              <a:ea typeface="Cambria" panose="02040503050406030204" pitchFamily="18" charset="0"/>
            </a:rPr>
            <a:t>UJIAN AKHIR SEMESTER</a:t>
          </a:r>
          <a:endParaRPr lang="en-US" sz="3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865BC14-6586-4156-B3E2-2C0500DC41F3}" type="parTrans" cxnId="{F01A4C63-7B02-43E7-9334-7EB951632EB8}">
      <dgm:prSet/>
      <dgm:spPr/>
      <dgm:t>
        <a:bodyPr/>
        <a:lstStyle/>
        <a:p>
          <a:endParaRPr lang="en-US"/>
        </a:p>
      </dgm:t>
    </dgm:pt>
    <dgm:pt modelId="{6F686636-0867-4460-9DF2-E73F9508EF5F}" type="sibTrans" cxnId="{F01A4C63-7B02-43E7-9334-7EB951632EB8}">
      <dgm:prSet/>
      <dgm:spPr/>
      <dgm:t>
        <a:bodyPr/>
        <a:lstStyle/>
        <a:p>
          <a:endParaRPr lang="en-US"/>
        </a:p>
      </dgm:t>
    </dgm:pt>
    <dgm:pt modelId="{72D951C8-D588-4A42-AE91-360C0CD2CB20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Pengertian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Pendidikan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Pendidikan</a:t>
          </a:r>
          <a:endParaRPr lang="en-US" sz="2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393038-C9B8-42AD-9E24-88C10116B58E}" type="sibTrans" cxnId="{71E79ACB-647E-44D3-B301-90451A0E9808}">
      <dgm:prSet/>
      <dgm:spPr/>
      <dgm:t>
        <a:bodyPr/>
        <a:lstStyle/>
        <a:p>
          <a:endParaRPr lang="en-US"/>
        </a:p>
      </dgm:t>
    </dgm:pt>
    <dgm:pt modelId="{57D52861-FCF0-42B9-B712-4CFE44F27BF4}" type="parTrans" cxnId="{71E79ACB-647E-44D3-B301-90451A0E9808}">
      <dgm:prSet/>
      <dgm:spPr/>
      <dgm:t>
        <a:bodyPr/>
        <a:lstStyle/>
        <a:p>
          <a:endParaRPr lang="en-US"/>
        </a:p>
      </dgm:t>
    </dgm:pt>
    <dgm:pt modelId="{3701FB94-2738-46E1-B149-C891A3DCA3C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Pengertian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endParaRPr lang="en-US" sz="2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A55C0F8-2A2B-43F2-868D-3C61AE0DBC6F}" type="sibTrans" cxnId="{BBC9F569-73DA-417B-A96A-CAAC7FC49D6E}">
      <dgm:prSet/>
      <dgm:spPr/>
      <dgm:t>
        <a:bodyPr/>
        <a:lstStyle/>
        <a:p>
          <a:endParaRPr lang="en-US"/>
        </a:p>
      </dgm:t>
    </dgm:pt>
    <dgm:pt modelId="{39E60389-F1B1-41C3-9987-F6C607C03BDE}" type="parTrans" cxnId="{BBC9F569-73DA-417B-A96A-CAAC7FC49D6E}">
      <dgm:prSet/>
      <dgm:spPr/>
      <dgm:t>
        <a:bodyPr/>
        <a:lstStyle/>
        <a:p>
          <a:endParaRPr lang="en-US"/>
        </a:p>
      </dgm:t>
    </dgm:pt>
    <dgm:pt modelId="{4050AAB3-8053-44C7-A1D6-E46AED9F783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Kontrak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Perkuliahan</a:t>
          </a:r>
          <a:endParaRPr lang="en-US" sz="2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A988DB-9EFA-433A-B5B4-4991C7B22871}" type="sibTrans" cxnId="{52DEA56E-01A7-4DCB-9C6C-875D51DDCA54}">
      <dgm:prSet/>
      <dgm:spPr/>
      <dgm:t>
        <a:bodyPr/>
        <a:lstStyle/>
        <a:p>
          <a:endParaRPr lang="en-US"/>
        </a:p>
      </dgm:t>
    </dgm:pt>
    <dgm:pt modelId="{729AE063-941A-497C-A818-17A0981DF812}" type="parTrans" cxnId="{52DEA56E-01A7-4DCB-9C6C-875D51DDCA54}">
      <dgm:prSet/>
      <dgm:spPr/>
      <dgm:t>
        <a:bodyPr/>
        <a:lstStyle/>
        <a:p>
          <a:endParaRPr lang="en-US"/>
        </a:p>
      </dgm:t>
    </dgm:pt>
    <dgm:pt modelId="{302EB44E-FC88-4496-B9DA-3F8B77F150E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Studi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Kasus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0DF63A5-C0B0-4F20-A7B7-85DDC1805B08}" type="sibTrans" cxnId="{126E3A4B-237C-47BE-87C0-AD4F31E8A8E0}">
      <dgm:prSet/>
      <dgm:spPr/>
      <dgm:t>
        <a:bodyPr/>
        <a:lstStyle/>
        <a:p>
          <a:endParaRPr lang="en-US"/>
        </a:p>
      </dgm:t>
    </dgm:pt>
    <dgm:pt modelId="{F9B02877-4CFA-465F-AEC2-4852A0548D4C}" type="parTrans" cxnId="{126E3A4B-237C-47BE-87C0-AD4F31E8A8E0}">
      <dgm:prSet/>
      <dgm:spPr/>
      <dgm:t>
        <a:bodyPr/>
        <a:lstStyle/>
        <a:p>
          <a:endParaRPr lang="en-US"/>
        </a:p>
      </dgm:t>
    </dgm:pt>
    <dgm:pt modelId="{9EF86A8C-BE5D-4D98-8812-F3870CD47AF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Kurikulum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Sarana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Prasarana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1CDC39F-B8C2-4DA8-BDE6-2B848FED31AE}" type="sibTrans" cxnId="{59268134-4049-48AD-814A-290B00402B79}">
      <dgm:prSet/>
      <dgm:spPr/>
      <dgm:t>
        <a:bodyPr/>
        <a:lstStyle/>
        <a:p>
          <a:endParaRPr lang="en-US"/>
        </a:p>
      </dgm:t>
    </dgm:pt>
    <dgm:pt modelId="{F6369E09-5C96-4DDB-8F1B-AA1CE327CAD0}" type="parTrans" cxnId="{59268134-4049-48AD-814A-290B00402B79}">
      <dgm:prSet/>
      <dgm:spPr/>
      <dgm:t>
        <a:bodyPr/>
        <a:lstStyle/>
        <a:p>
          <a:endParaRPr lang="en-US"/>
        </a:p>
      </dgm:t>
    </dgm:pt>
    <dgm:pt modelId="{7AF9487B-D1E9-4C34-9CA1-20A386445A8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Kesiswaan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Pendidik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Tenaga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Kependidikan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B92855-4001-4E0A-A747-64296E818972}" type="sibTrans" cxnId="{743B141A-F491-404B-AF4F-A4DCA9900061}">
      <dgm:prSet/>
      <dgm:spPr/>
      <dgm:t>
        <a:bodyPr/>
        <a:lstStyle/>
        <a:p>
          <a:endParaRPr lang="en-US"/>
        </a:p>
      </dgm:t>
    </dgm:pt>
    <dgm:pt modelId="{E44EB451-A3C8-4157-A83E-2378E6356428}" type="parTrans" cxnId="{743B141A-F491-404B-AF4F-A4DCA9900061}">
      <dgm:prSet/>
      <dgm:spPr/>
      <dgm:t>
        <a:bodyPr/>
        <a:lstStyle/>
        <a:p>
          <a:endParaRPr lang="en-US"/>
        </a:p>
      </dgm:t>
    </dgm:pt>
    <dgm:pt modelId="{192045F6-5AEB-453C-8488-DA34332F202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Humas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Pendidikan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D53350-4672-4B47-AA43-664A49F1EC92}" type="sibTrans" cxnId="{1AAA4C4B-DBD2-4B16-B786-BE67223FBA88}">
      <dgm:prSet/>
      <dgm:spPr/>
      <dgm:t>
        <a:bodyPr/>
        <a:lstStyle/>
        <a:p>
          <a:endParaRPr lang="en-US"/>
        </a:p>
      </dgm:t>
    </dgm:pt>
    <dgm:pt modelId="{247E6958-3EFF-4C05-BE17-7B56EBB912B3}" type="parTrans" cxnId="{1AAA4C4B-DBD2-4B16-B786-BE67223FBA88}">
      <dgm:prSet/>
      <dgm:spPr/>
      <dgm:t>
        <a:bodyPr/>
        <a:lstStyle/>
        <a:p>
          <a:endParaRPr lang="en-US"/>
        </a:p>
      </dgm:t>
    </dgm:pt>
    <dgm:pt modelId="{3E88FC25-0A5F-4346-9CDF-0119EC015A8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Keuangan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Teknologi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0BB51E-016D-4DFD-9473-CE355C2FA602}" type="sibTrans" cxnId="{CA080F82-3F03-45CC-BE6D-5FF0359DD980}">
      <dgm:prSet/>
      <dgm:spPr/>
      <dgm:t>
        <a:bodyPr/>
        <a:lstStyle/>
        <a:p>
          <a:endParaRPr lang="en-US"/>
        </a:p>
      </dgm:t>
    </dgm:pt>
    <dgm:pt modelId="{EAE5825D-23CA-42DC-B9C8-B8522EC4507E}" type="parTrans" cxnId="{CA080F82-3F03-45CC-BE6D-5FF0359DD980}">
      <dgm:prSet/>
      <dgm:spPr/>
      <dgm:t>
        <a:bodyPr/>
        <a:lstStyle/>
        <a:p>
          <a:endParaRPr lang="en-US"/>
        </a:p>
      </dgm:t>
    </dgm:pt>
    <dgm:pt modelId="{FAC14B13-D5A5-45A4-98BC-4042839FC15E}" type="pres">
      <dgm:prSet presAssocID="{424921F7-D40C-4262-B788-E106865C5DA4}" presName="linearFlow" presStyleCnt="0">
        <dgm:presLayoutVars>
          <dgm:dir/>
          <dgm:animLvl val="lvl"/>
          <dgm:resizeHandles val="exact"/>
        </dgm:presLayoutVars>
      </dgm:prSet>
      <dgm:spPr/>
    </dgm:pt>
    <dgm:pt modelId="{75668176-5D4C-42AF-A046-EF4003595C3B}" type="pres">
      <dgm:prSet presAssocID="{DF97D961-9F66-4478-BD36-BCB2156B8EC0}" presName="composite" presStyleCnt="0"/>
      <dgm:spPr/>
    </dgm:pt>
    <dgm:pt modelId="{EE4AE86F-6888-454B-80EF-36F0AEFF88BE}" type="pres">
      <dgm:prSet presAssocID="{DF97D961-9F66-4478-BD36-BCB2156B8EC0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094582D-98AC-4D12-AEA7-C79E38027C6D}" type="pres">
      <dgm:prSet presAssocID="{DF97D961-9F66-4478-BD36-BCB2156B8EC0}" presName="descendantText" presStyleLbl="alignAcc1" presStyleIdx="0" presStyleCnt="5" custLinFactNeighborY="-8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0046D-A938-4F08-8073-712A17519EC9}" type="pres">
      <dgm:prSet presAssocID="{F083C155-65B9-4283-BB57-4991A5B50862}" presName="sp" presStyleCnt="0"/>
      <dgm:spPr/>
    </dgm:pt>
    <dgm:pt modelId="{FB4387CD-144F-457E-A59C-A9D72E633F45}" type="pres">
      <dgm:prSet presAssocID="{8D465C00-8789-4440-9E6C-3E630D3F2925}" presName="composite" presStyleCnt="0"/>
      <dgm:spPr/>
    </dgm:pt>
    <dgm:pt modelId="{9E5858BE-5120-4B13-9625-9D41337E5FBB}" type="pres">
      <dgm:prSet presAssocID="{8D465C00-8789-4440-9E6C-3E630D3F292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B41A6A3-3561-4A8E-A472-0E8B4C724114}" type="pres">
      <dgm:prSet presAssocID="{8D465C00-8789-4440-9E6C-3E630D3F2925}" presName="descendantText" presStyleLbl="alignAcc1" presStyleIdx="1" presStyleCnt="5" custScaleY="117752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AF89F-71FF-4B89-9646-26C774C9604B}" type="pres">
      <dgm:prSet presAssocID="{1EC3A2D2-51B4-4C08-8943-93163AC87099}" presName="sp" presStyleCnt="0"/>
      <dgm:spPr/>
    </dgm:pt>
    <dgm:pt modelId="{CCBD3065-229E-4B98-8292-8A1172E70861}" type="pres">
      <dgm:prSet presAssocID="{E0A44A34-99CB-4280-AB79-7A4921E62388}" presName="composite" presStyleCnt="0"/>
      <dgm:spPr/>
    </dgm:pt>
    <dgm:pt modelId="{24406E16-2634-4483-B9AF-E2B60D96954C}" type="pres">
      <dgm:prSet presAssocID="{E0A44A34-99CB-4280-AB79-7A4921E62388}" presName="parentText" presStyleLbl="alignNode1" presStyleIdx="2" presStyleCnt="5" custLinFactNeighborX="-7112" custLinFactNeighborY="-2417">
        <dgm:presLayoutVars>
          <dgm:chMax val="1"/>
          <dgm:bulletEnabled val="1"/>
        </dgm:presLayoutVars>
      </dgm:prSet>
      <dgm:spPr/>
    </dgm:pt>
    <dgm:pt modelId="{3743AFC0-6981-403D-B062-0FDF589F6395}" type="pres">
      <dgm:prSet presAssocID="{E0A44A34-99CB-4280-AB79-7A4921E6238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38B19-3038-4516-80CB-14C47D4B5E99}" type="pres">
      <dgm:prSet presAssocID="{383D946B-6DE4-45D1-835C-C18B0AC86CD0}" presName="sp" presStyleCnt="0"/>
      <dgm:spPr/>
    </dgm:pt>
    <dgm:pt modelId="{996F8390-FF67-460B-BDBA-8865E3752089}" type="pres">
      <dgm:prSet presAssocID="{12C89B47-12EB-4AF8-B7E2-EE3098283ED2}" presName="composite" presStyleCnt="0"/>
      <dgm:spPr/>
    </dgm:pt>
    <dgm:pt modelId="{2417646A-6D25-46CA-962A-4815C189B3D2}" type="pres">
      <dgm:prSet presAssocID="{12C89B47-12EB-4AF8-B7E2-EE3098283ED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24B8E9C-29A4-49D4-8BC7-57F50EBCB1A1}" type="pres">
      <dgm:prSet presAssocID="{12C89B47-12EB-4AF8-B7E2-EE3098283ED2}" presName="descendantText" presStyleLbl="alignAcc1" presStyleIdx="3" presStyleCnt="5" custScaleY="153535" custLinFactNeighborY="0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BD337D3-2294-452D-AB58-41810DDF7D24}" type="pres">
      <dgm:prSet presAssocID="{B8530039-752D-485D-9964-347749D451F2}" presName="sp" presStyleCnt="0"/>
      <dgm:spPr/>
    </dgm:pt>
    <dgm:pt modelId="{03168A7F-EE87-4378-97F1-25174ACF31F1}" type="pres">
      <dgm:prSet presAssocID="{BAB4FAF8-70A4-4C7C-B7F5-361809FA1093}" presName="composite" presStyleCnt="0"/>
      <dgm:spPr/>
    </dgm:pt>
    <dgm:pt modelId="{1917FEA4-EA93-47E0-92A5-9648897EB4BD}" type="pres">
      <dgm:prSet presAssocID="{BAB4FAF8-70A4-4C7C-B7F5-361809FA109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781959C-C719-4563-BF31-D6BE0A12385D}" type="pres">
      <dgm:prSet presAssocID="{BAB4FAF8-70A4-4C7C-B7F5-361809FA109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876E25-7C91-4363-9258-70C69D4D52D9}" type="presOf" srcId="{B76367B8-C6EE-4337-A010-8CB13965A978}" destId="{FB41A6A3-3561-4A8E-A472-0E8B4C724114}" srcOrd="0" destOrd="2" presId="urn:microsoft.com/office/officeart/2005/8/layout/chevron2"/>
    <dgm:cxn modelId="{02A09273-9F15-4EC6-B30A-90FB4C2BADEF}" srcId="{8D465C00-8789-4440-9E6C-3E630D3F2925}" destId="{39E8D215-81D8-435E-8509-96D45EFABFE8}" srcOrd="1" destOrd="0" parTransId="{C25662E3-CFB0-4461-9F0B-C035A8DA4ED0}" sibTransId="{F8D8CBE1-70C7-4E29-BF9C-543E1913BA5E}"/>
    <dgm:cxn modelId="{BBC9F569-73DA-417B-A96A-CAAC7FC49D6E}" srcId="{DF97D961-9F66-4478-BD36-BCB2156B8EC0}" destId="{3701FB94-2738-46E1-B149-C891A3DCA3C6}" srcOrd="1" destOrd="0" parTransId="{39E60389-F1B1-41C3-9987-F6C607C03BDE}" sibTransId="{EA55C0F8-2A2B-43F2-868D-3C61AE0DBC6F}"/>
    <dgm:cxn modelId="{7B30D265-9966-42CA-9F1A-3E3E2EF4C5C4}" type="presOf" srcId="{DF97D961-9F66-4478-BD36-BCB2156B8EC0}" destId="{EE4AE86F-6888-454B-80EF-36F0AEFF88BE}" srcOrd="0" destOrd="0" presId="urn:microsoft.com/office/officeart/2005/8/layout/chevron2"/>
    <dgm:cxn modelId="{13A56C9D-01A0-4DC5-9BF2-9C6DC4A925A7}" srcId="{424921F7-D40C-4262-B788-E106865C5DA4}" destId="{12C89B47-12EB-4AF8-B7E2-EE3098283ED2}" srcOrd="3" destOrd="0" parTransId="{D2C9B791-2377-42B9-83F2-F21AC2310D25}" sibTransId="{B8530039-752D-485D-9964-347749D451F2}"/>
    <dgm:cxn modelId="{231B03A4-0CCF-4F02-AF4B-323D298BCB4D}" type="presOf" srcId="{424921F7-D40C-4262-B788-E106865C5DA4}" destId="{FAC14B13-D5A5-45A4-98BC-4042839FC15E}" srcOrd="0" destOrd="0" presId="urn:microsoft.com/office/officeart/2005/8/layout/chevron2"/>
    <dgm:cxn modelId="{F37C3311-6652-43E9-8B6A-12CFA75B2ACC}" srcId="{424921F7-D40C-4262-B788-E106865C5DA4}" destId="{8D465C00-8789-4440-9E6C-3E630D3F2925}" srcOrd="1" destOrd="0" parTransId="{C6D944F0-71A3-499B-A6EB-51C06C2B5B5D}" sibTransId="{1EC3A2D2-51B4-4C08-8943-93163AC87099}"/>
    <dgm:cxn modelId="{60CD6FE8-7463-4A87-A92F-87448A0F9C54}" type="presOf" srcId="{BAB4FAF8-70A4-4C7C-B7F5-361809FA1093}" destId="{1917FEA4-EA93-47E0-92A5-9648897EB4BD}" srcOrd="0" destOrd="0" presId="urn:microsoft.com/office/officeart/2005/8/layout/chevron2"/>
    <dgm:cxn modelId="{E0072A27-1CB4-4A65-A7FF-DA74616003B0}" type="presOf" srcId="{9EF86A8C-BE5D-4D98-8812-F3870CD47AF2}" destId="{524B8E9C-29A4-49D4-8BC7-57F50EBCB1A1}" srcOrd="0" destOrd="1" presId="urn:microsoft.com/office/officeart/2005/8/layout/chevron2"/>
    <dgm:cxn modelId="{C7877971-AC88-4488-A04A-304B636417E2}" srcId="{E0A44A34-99CB-4280-AB79-7A4921E62388}" destId="{2B25387A-BBD0-4F6A-B5B9-D73408EE48D7}" srcOrd="0" destOrd="0" parTransId="{F5E0AB61-58AA-45E5-896B-B33D750E7D63}" sibTransId="{048C2F40-9738-4B61-9E71-2FD070DAFF79}"/>
    <dgm:cxn modelId="{FF61726C-7789-4359-B960-C4712C1D2B89}" type="presOf" srcId="{192045F6-5AEB-453C-8488-DA34332F2029}" destId="{524B8E9C-29A4-49D4-8BC7-57F50EBCB1A1}" srcOrd="0" destOrd="3" presId="urn:microsoft.com/office/officeart/2005/8/layout/chevron2"/>
    <dgm:cxn modelId="{52DEA56E-01A7-4DCB-9C6C-875D51DDCA54}" srcId="{DF97D961-9F66-4478-BD36-BCB2156B8EC0}" destId="{4050AAB3-8053-44C7-A1D6-E46AED9F7836}" srcOrd="0" destOrd="0" parTransId="{729AE063-941A-497C-A818-17A0981DF812}" sibTransId="{B1A988DB-9EFA-433A-B5B4-4991C7B22871}"/>
    <dgm:cxn modelId="{3D050482-2111-4DEA-8AFA-872F5AE7C223}" srcId="{424921F7-D40C-4262-B788-E106865C5DA4}" destId="{DF97D961-9F66-4478-BD36-BCB2156B8EC0}" srcOrd="0" destOrd="0" parTransId="{C904C56F-08E7-4996-AA9B-C8C5F0951BDE}" sibTransId="{F083C155-65B9-4283-BB57-4991A5B50862}"/>
    <dgm:cxn modelId="{0AE7D50D-DA1B-46D5-8F47-D18BD8CDDD9D}" type="presOf" srcId="{4050AAB3-8053-44C7-A1D6-E46AED9F7836}" destId="{4094582D-98AC-4D12-AEA7-C79E38027C6D}" srcOrd="0" destOrd="0" presId="urn:microsoft.com/office/officeart/2005/8/layout/chevron2"/>
    <dgm:cxn modelId="{F01A4C63-7B02-43E7-9334-7EB951632EB8}" srcId="{BAB4FAF8-70A4-4C7C-B7F5-361809FA1093}" destId="{0A8D9A5C-EBDF-4D7A-8D04-565C445F3587}" srcOrd="0" destOrd="0" parTransId="{A865BC14-6586-4156-B3E2-2C0500DC41F3}" sibTransId="{6F686636-0867-4460-9DF2-E73F9508EF5F}"/>
    <dgm:cxn modelId="{23987838-4018-42E5-A563-7306A03D09C5}" srcId="{8D465C00-8789-4440-9E6C-3E630D3F2925}" destId="{670B35B7-DAE8-4F7B-9BBF-A8691766B617}" srcOrd="3" destOrd="0" parTransId="{8D3098E6-854A-4871-810D-1D66E002EB34}" sibTransId="{7DF4182C-8D33-4849-AF51-4CE131AACD6B}"/>
    <dgm:cxn modelId="{DB31E5FF-9075-4CF9-A3CF-DD579AFFD6A2}" type="presOf" srcId="{72D951C8-D588-4A42-AE91-360C0CD2CB20}" destId="{4094582D-98AC-4D12-AEA7-C79E38027C6D}" srcOrd="0" destOrd="2" presId="urn:microsoft.com/office/officeart/2005/8/layout/chevron2"/>
    <dgm:cxn modelId="{EE672D34-A009-42F3-8117-9B3FE5315287}" type="presOf" srcId="{302EB44E-FC88-4496-B9DA-3F8B77F150E6}" destId="{524B8E9C-29A4-49D4-8BC7-57F50EBCB1A1}" srcOrd="0" destOrd="4" presId="urn:microsoft.com/office/officeart/2005/8/layout/chevron2"/>
    <dgm:cxn modelId="{71E79ACB-647E-44D3-B301-90451A0E9808}" srcId="{DF97D961-9F66-4478-BD36-BCB2156B8EC0}" destId="{72D951C8-D588-4A42-AE91-360C0CD2CB20}" srcOrd="2" destOrd="0" parTransId="{57D52861-FCF0-42B9-B712-4CFE44F27BF4}" sibTransId="{B6393038-C9B8-42AD-9E24-88C10116B58E}"/>
    <dgm:cxn modelId="{5F97D717-982E-4D8C-96C5-0960479BF34A}" type="presOf" srcId="{7AF9487B-D1E9-4C34-9CA1-20A386445A89}" destId="{524B8E9C-29A4-49D4-8BC7-57F50EBCB1A1}" srcOrd="0" destOrd="0" presId="urn:microsoft.com/office/officeart/2005/8/layout/chevron2"/>
    <dgm:cxn modelId="{025FB8E5-0817-430B-89C2-C544867FE1F8}" type="presOf" srcId="{3E88FC25-0A5F-4346-9CDF-0119EC015A8D}" destId="{524B8E9C-29A4-49D4-8BC7-57F50EBCB1A1}" srcOrd="0" destOrd="2" presId="urn:microsoft.com/office/officeart/2005/8/layout/chevron2"/>
    <dgm:cxn modelId="{8ED742AD-20ED-4409-B959-FCA93FDE4A4A}" type="presOf" srcId="{E0A44A34-99CB-4280-AB79-7A4921E62388}" destId="{24406E16-2634-4483-B9AF-E2B60D96954C}" srcOrd="0" destOrd="0" presId="urn:microsoft.com/office/officeart/2005/8/layout/chevron2"/>
    <dgm:cxn modelId="{7D7CCDC2-11E7-494A-92CF-468093C6D2D3}" type="presOf" srcId="{0A8D9A5C-EBDF-4D7A-8D04-565C445F3587}" destId="{4781959C-C719-4563-BF31-D6BE0A12385D}" srcOrd="0" destOrd="0" presId="urn:microsoft.com/office/officeart/2005/8/layout/chevron2"/>
    <dgm:cxn modelId="{C39967A5-F3B9-44AD-ADFF-133D03558263}" type="presOf" srcId="{39E8D215-81D8-435E-8509-96D45EFABFE8}" destId="{FB41A6A3-3561-4A8E-A472-0E8B4C724114}" srcOrd="0" destOrd="1" presId="urn:microsoft.com/office/officeart/2005/8/layout/chevron2"/>
    <dgm:cxn modelId="{4086DDB7-CC40-4E86-B415-CD2C642F69C2}" type="presOf" srcId="{12C89B47-12EB-4AF8-B7E2-EE3098283ED2}" destId="{2417646A-6D25-46CA-962A-4815C189B3D2}" srcOrd="0" destOrd="0" presId="urn:microsoft.com/office/officeart/2005/8/layout/chevron2"/>
    <dgm:cxn modelId="{0156DCC9-F415-481E-9095-49AA7645D389}" srcId="{424921F7-D40C-4262-B788-E106865C5DA4}" destId="{E0A44A34-99CB-4280-AB79-7A4921E62388}" srcOrd="2" destOrd="0" parTransId="{13ADEC4E-1DC9-49AC-AEF8-1DE7FD9AA980}" sibTransId="{383D946B-6DE4-45D1-835C-C18B0AC86CD0}"/>
    <dgm:cxn modelId="{B4C7B610-0D9B-4C5C-A538-53CC475D05D2}" srcId="{424921F7-D40C-4262-B788-E106865C5DA4}" destId="{BAB4FAF8-70A4-4C7C-B7F5-361809FA1093}" srcOrd="4" destOrd="0" parTransId="{03BEDEB8-C21A-410F-B3BB-6ADA004E3AA0}" sibTransId="{25B9B2A9-C339-443A-9916-C4A1555426ED}"/>
    <dgm:cxn modelId="{60C4CD33-F125-41A9-8ACF-76BC44042B98}" srcId="{8D465C00-8789-4440-9E6C-3E630D3F2925}" destId="{C3591447-D5E5-4C9A-B987-0A115D2BBF5E}" srcOrd="0" destOrd="0" parTransId="{EF187717-F5AA-4F15-A6B2-5A82AD696C90}" sibTransId="{3B858EB6-D1D5-40CB-A493-C2B98E112DD7}"/>
    <dgm:cxn modelId="{126E3A4B-237C-47BE-87C0-AD4F31E8A8E0}" srcId="{12C89B47-12EB-4AF8-B7E2-EE3098283ED2}" destId="{302EB44E-FC88-4496-B9DA-3F8B77F150E6}" srcOrd="4" destOrd="0" parTransId="{F9B02877-4CFA-465F-AEC2-4852A0548D4C}" sibTransId="{00DF63A5-C0B0-4F20-A7B7-85DDC1805B08}"/>
    <dgm:cxn modelId="{5D2595E0-6BD6-4E5E-AEF0-8385A4614CB2}" srcId="{8D465C00-8789-4440-9E6C-3E630D3F2925}" destId="{B76367B8-C6EE-4337-A010-8CB13965A978}" srcOrd="2" destOrd="0" parTransId="{31ED574B-0D7F-420E-9F2B-DE700B2D6026}" sibTransId="{735D20B0-CD88-44CD-AF5E-5378C2BE0A23}"/>
    <dgm:cxn modelId="{43EF1D46-4066-4184-BCC8-38230564B1B2}" type="presOf" srcId="{C3591447-D5E5-4C9A-B987-0A115D2BBF5E}" destId="{FB41A6A3-3561-4A8E-A472-0E8B4C724114}" srcOrd="0" destOrd="0" presId="urn:microsoft.com/office/officeart/2005/8/layout/chevron2"/>
    <dgm:cxn modelId="{CA080F82-3F03-45CC-BE6D-5FF0359DD980}" srcId="{12C89B47-12EB-4AF8-B7E2-EE3098283ED2}" destId="{3E88FC25-0A5F-4346-9CDF-0119EC015A8D}" srcOrd="2" destOrd="0" parTransId="{EAE5825D-23CA-42DC-B9C8-B8522EC4507E}" sibTransId="{A40BB51E-016D-4DFD-9473-CE355C2FA602}"/>
    <dgm:cxn modelId="{D2657241-47E1-4FE5-B3F9-FD9681DC335F}" type="presOf" srcId="{670B35B7-DAE8-4F7B-9BBF-A8691766B617}" destId="{FB41A6A3-3561-4A8E-A472-0E8B4C724114}" srcOrd="0" destOrd="3" presId="urn:microsoft.com/office/officeart/2005/8/layout/chevron2"/>
    <dgm:cxn modelId="{E043739E-B6A2-44A3-8F4F-23D4347C6A59}" type="presOf" srcId="{8D465C00-8789-4440-9E6C-3E630D3F2925}" destId="{9E5858BE-5120-4B13-9625-9D41337E5FBB}" srcOrd="0" destOrd="0" presId="urn:microsoft.com/office/officeart/2005/8/layout/chevron2"/>
    <dgm:cxn modelId="{743B141A-F491-404B-AF4F-A4DCA9900061}" srcId="{12C89B47-12EB-4AF8-B7E2-EE3098283ED2}" destId="{7AF9487B-D1E9-4C34-9CA1-20A386445A89}" srcOrd="0" destOrd="0" parTransId="{E44EB451-A3C8-4157-A83E-2378E6356428}" sibTransId="{D6B92855-4001-4E0A-A747-64296E818972}"/>
    <dgm:cxn modelId="{59268134-4049-48AD-814A-290B00402B79}" srcId="{12C89B47-12EB-4AF8-B7E2-EE3098283ED2}" destId="{9EF86A8C-BE5D-4D98-8812-F3870CD47AF2}" srcOrd="1" destOrd="0" parTransId="{F6369E09-5C96-4DDB-8F1B-AA1CE327CAD0}" sibTransId="{11CDC39F-B8C2-4DA8-BDE6-2B848FED31AE}"/>
    <dgm:cxn modelId="{E572F0D9-3AAD-498D-A53D-7A4FA3515CD6}" type="presOf" srcId="{2B25387A-BBD0-4F6A-B5B9-D73408EE48D7}" destId="{3743AFC0-6981-403D-B062-0FDF589F6395}" srcOrd="0" destOrd="0" presId="urn:microsoft.com/office/officeart/2005/8/layout/chevron2"/>
    <dgm:cxn modelId="{741B1854-180F-4809-BCC9-BF3791622C44}" type="presOf" srcId="{3701FB94-2738-46E1-B149-C891A3DCA3C6}" destId="{4094582D-98AC-4D12-AEA7-C79E38027C6D}" srcOrd="0" destOrd="1" presId="urn:microsoft.com/office/officeart/2005/8/layout/chevron2"/>
    <dgm:cxn modelId="{1AAA4C4B-DBD2-4B16-B786-BE67223FBA88}" srcId="{12C89B47-12EB-4AF8-B7E2-EE3098283ED2}" destId="{192045F6-5AEB-453C-8488-DA34332F2029}" srcOrd="3" destOrd="0" parTransId="{247E6958-3EFF-4C05-BE17-7B56EBB912B3}" sibTransId="{62D53350-4672-4B47-AA43-664A49F1EC92}"/>
    <dgm:cxn modelId="{5F5AB556-3133-4689-9BE2-72895C1A6292}" type="presParOf" srcId="{FAC14B13-D5A5-45A4-98BC-4042839FC15E}" destId="{75668176-5D4C-42AF-A046-EF4003595C3B}" srcOrd="0" destOrd="0" presId="urn:microsoft.com/office/officeart/2005/8/layout/chevron2"/>
    <dgm:cxn modelId="{00F1E4C6-4DB5-4C79-9DA9-2379A0026D62}" type="presParOf" srcId="{75668176-5D4C-42AF-A046-EF4003595C3B}" destId="{EE4AE86F-6888-454B-80EF-36F0AEFF88BE}" srcOrd="0" destOrd="0" presId="urn:microsoft.com/office/officeart/2005/8/layout/chevron2"/>
    <dgm:cxn modelId="{403F99CF-11FC-49AD-8F80-1400E5D79823}" type="presParOf" srcId="{75668176-5D4C-42AF-A046-EF4003595C3B}" destId="{4094582D-98AC-4D12-AEA7-C79E38027C6D}" srcOrd="1" destOrd="0" presId="urn:microsoft.com/office/officeart/2005/8/layout/chevron2"/>
    <dgm:cxn modelId="{A269FBD3-46D2-47CB-9DFE-6AF3E9086D2D}" type="presParOf" srcId="{FAC14B13-D5A5-45A4-98BC-4042839FC15E}" destId="{C050046D-A938-4F08-8073-712A17519EC9}" srcOrd="1" destOrd="0" presId="urn:microsoft.com/office/officeart/2005/8/layout/chevron2"/>
    <dgm:cxn modelId="{78C58F79-43E4-4183-8B90-F9E069C1D9AA}" type="presParOf" srcId="{FAC14B13-D5A5-45A4-98BC-4042839FC15E}" destId="{FB4387CD-144F-457E-A59C-A9D72E633F45}" srcOrd="2" destOrd="0" presId="urn:microsoft.com/office/officeart/2005/8/layout/chevron2"/>
    <dgm:cxn modelId="{3E1F6787-71C4-48E8-9C8E-C173BBC2F265}" type="presParOf" srcId="{FB4387CD-144F-457E-A59C-A9D72E633F45}" destId="{9E5858BE-5120-4B13-9625-9D41337E5FBB}" srcOrd="0" destOrd="0" presId="urn:microsoft.com/office/officeart/2005/8/layout/chevron2"/>
    <dgm:cxn modelId="{E5C22B27-CF68-4946-8909-23541F29AA9E}" type="presParOf" srcId="{FB4387CD-144F-457E-A59C-A9D72E633F45}" destId="{FB41A6A3-3561-4A8E-A472-0E8B4C724114}" srcOrd="1" destOrd="0" presId="urn:microsoft.com/office/officeart/2005/8/layout/chevron2"/>
    <dgm:cxn modelId="{27138B7B-E273-4E3B-BF9E-094ADA7C3171}" type="presParOf" srcId="{FAC14B13-D5A5-45A4-98BC-4042839FC15E}" destId="{7C2AF89F-71FF-4B89-9646-26C774C9604B}" srcOrd="3" destOrd="0" presId="urn:microsoft.com/office/officeart/2005/8/layout/chevron2"/>
    <dgm:cxn modelId="{81E95D75-521E-49D2-BA25-92777B4D4432}" type="presParOf" srcId="{FAC14B13-D5A5-45A4-98BC-4042839FC15E}" destId="{CCBD3065-229E-4B98-8292-8A1172E70861}" srcOrd="4" destOrd="0" presId="urn:microsoft.com/office/officeart/2005/8/layout/chevron2"/>
    <dgm:cxn modelId="{3B8AA988-87F5-497F-8B9B-A5DE1DDE233D}" type="presParOf" srcId="{CCBD3065-229E-4B98-8292-8A1172E70861}" destId="{24406E16-2634-4483-B9AF-E2B60D96954C}" srcOrd="0" destOrd="0" presId="urn:microsoft.com/office/officeart/2005/8/layout/chevron2"/>
    <dgm:cxn modelId="{9D243531-58F7-4350-99A7-60B818E3ED63}" type="presParOf" srcId="{CCBD3065-229E-4B98-8292-8A1172E70861}" destId="{3743AFC0-6981-403D-B062-0FDF589F6395}" srcOrd="1" destOrd="0" presId="urn:microsoft.com/office/officeart/2005/8/layout/chevron2"/>
    <dgm:cxn modelId="{8E25FD81-AEE3-4ECF-91C2-D1B6C768A546}" type="presParOf" srcId="{FAC14B13-D5A5-45A4-98BC-4042839FC15E}" destId="{85938B19-3038-4516-80CB-14C47D4B5E99}" srcOrd="5" destOrd="0" presId="urn:microsoft.com/office/officeart/2005/8/layout/chevron2"/>
    <dgm:cxn modelId="{608E0C30-12D7-4C34-A158-6AC03213BA30}" type="presParOf" srcId="{FAC14B13-D5A5-45A4-98BC-4042839FC15E}" destId="{996F8390-FF67-460B-BDBA-8865E3752089}" srcOrd="6" destOrd="0" presId="urn:microsoft.com/office/officeart/2005/8/layout/chevron2"/>
    <dgm:cxn modelId="{8633B8C5-1AA7-4997-B32E-01F2A27D3EA3}" type="presParOf" srcId="{996F8390-FF67-460B-BDBA-8865E3752089}" destId="{2417646A-6D25-46CA-962A-4815C189B3D2}" srcOrd="0" destOrd="0" presId="urn:microsoft.com/office/officeart/2005/8/layout/chevron2"/>
    <dgm:cxn modelId="{28BABD59-F0E8-4310-98B0-2A7C0A235095}" type="presParOf" srcId="{996F8390-FF67-460B-BDBA-8865E3752089}" destId="{524B8E9C-29A4-49D4-8BC7-57F50EBCB1A1}" srcOrd="1" destOrd="0" presId="urn:microsoft.com/office/officeart/2005/8/layout/chevron2"/>
    <dgm:cxn modelId="{A9BB802F-9F3E-4FAC-A601-1AFDDF6979DC}" type="presParOf" srcId="{FAC14B13-D5A5-45A4-98BC-4042839FC15E}" destId="{7BD337D3-2294-452D-AB58-41810DDF7D24}" srcOrd="7" destOrd="0" presId="urn:microsoft.com/office/officeart/2005/8/layout/chevron2"/>
    <dgm:cxn modelId="{49E8B54C-325F-4A04-9420-FCA3A12B2D3A}" type="presParOf" srcId="{FAC14B13-D5A5-45A4-98BC-4042839FC15E}" destId="{03168A7F-EE87-4378-97F1-25174ACF31F1}" srcOrd="8" destOrd="0" presId="urn:microsoft.com/office/officeart/2005/8/layout/chevron2"/>
    <dgm:cxn modelId="{F7888700-7FEF-4041-80F8-77C3DF884666}" type="presParOf" srcId="{03168A7F-EE87-4378-97F1-25174ACF31F1}" destId="{1917FEA4-EA93-47E0-92A5-9648897EB4BD}" srcOrd="0" destOrd="0" presId="urn:microsoft.com/office/officeart/2005/8/layout/chevron2"/>
    <dgm:cxn modelId="{1B0319DC-8122-429A-AC8B-70607F222171}" type="presParOf" srcId="{03168A7F-EE87-4378-97F1-25174ACF31F1}" destId="{4781959C-C719-4563-BF31-D6BE0A1238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AE86F-6888-454B-80EF-36F0AEFF88BE}">
      <dsp:nvSpPr>
        <dsp:cNvPr id="0" name=""/>
        <dsp:cNvSpPr/>
      </dsp:nvSpPr>
      <dsp:spPr>
        <a:xfrm rot="5400000">
          <a:off x="-238055" y="259355"/>
          <a:ext cx="1587033" cy="1110923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1-3</a:t>
          </a:r>
          <a:endParaRPr lang="en-US" sz="36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" y="576762"/>
        <a:ext cx="1110923" cy="476110"/>
      </dsp:txXfrm>
    </dsp:sp>
    <dsp:sp modelId="{4094582D-98AC-4D12-AEA7-C79E38027C6D}">
      <dsp:nvSpPr>
        <dsp:cNvPr id="0" name=""/>
        <dsp:cNvSpPr/>
      </dsp:nvSpPr>
      <dsp:spPr>
        <a:xfrm rot="5400000">
          <a:off x="5792504" y="-4681580"/>
          <a:ext cx="1032114" cy="10395276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Kontrak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Perkuliahan</a:t>
          </a:r>
          <a:endParaRPr lang="en-US" sz="2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Pengertian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endParaRPr lang="en-US" sz="2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Pengertian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Pendidikan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Pendidikan</a:t>
          </a:r>
          <a:endParaRPr lang="en-US" sz="2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110923" y="50385"/>
        <a:ext cx="10344892" cy="931346"/>
      </dsp:txXfrm>
    </dsp:sp>
    <dsp:sp modelId="{9E5858BE-5120-4B13-9625-9D41337E5FBB}">
      <dsp:nvSpPr>
        <dsp:cNvPr id="0" name=""/>
        <dsp:cNvSpPr/>
      </dsp:nvSpPr>
      <dsp:spPr>
        <a:xfrm rot="5400000">
          <a:off x="-238055" y="1830554"/>
          <a:ext cx="1587033" cy="1110923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4-7</a:t>
          </a:r>
          <a:endParaRPr lang="en-US" sz="36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" y="2147961"/>
        <a:ext cx="1110923" cy="476110"/>
      </dsp:txXfrm>
    </dsp:sp>
    <dsp:sp modelId="{FB41A6A3-3561-4A8E-A472-0E8B4C724114}">
      <dsp:nvSpPr>
        <dsp:cNvPr id="0" name=""/>
        <dsp:cNvSpPr/>
      </dsp:nvSpPr>
      <dsp:spPr>
        <a:xfrm rot="5400000">
          <a:off x="5701213" y="-3089352"/>
          <a:ext cx="1214696" cy="10395276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Perencanaan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Pengorganisasian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Kepemimpinan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Pengendalian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110924" y="1560234"/>
        <a:ext cx="10335979" cy="1096102"/>
      </dsp:txXfrm>
    </dsp:sp>
    <dsp:sp modelId="{24406E16-2634-4483-B9AF-E2B60D96954C}">
      <dsp:nvSpPr>
        <dsp:cNvPr id="0" name=""/>
        <dsp:cNvSpPr/>
      </dsp:nvSpPr>
      <dsp:spPr>
        <a:xfrm rot="5400000">
          <a:off x="-238055" y="3271832"/>
          <a:ext cx="1587033" cy="1110923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8</a:t>
          </a:r>
          <a:endParaRPr lang="en-US" sz="36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" y="3589239"/>
        <a:ext cx="1110923" cy="476110"/>
      </dsp:txXfrm>
    </dsp:sp>
    <dsp:sp modelId="{3743AFC0-6981-403D-B062-0FDF589F6395}">
      <dsp:nvSpPr>
        <dsp:cNvPr id="0" name=""/>
        <dsp:cNvSpPr/>
      </dsp:nvSpPr>
      <dsp:spPr>
        <a:xfrm rot="5400000">
          <a:off x="5792775" y="-1609715"/>
          <a:ext cx="1031572" cy="10395276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UJIAN TENGAH SEMESTER</a:t>
          </a:r>
          <a:endParaRPr lang="en-US" sz="3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110924" y="3122493"/>
        <a:ext cx="10344919" cy="930858"/>
      </dsp:txXfrm>
    </dsp:sp>
    <dsp:sp modelId="{2417646A-6D25-46CA-962A-4815C189B3D2}">
      <dsp:nvSpPr>
        <dsp:cNvPr id="0" name=""/>
        <dsp:cNvSpPr/>
      </dsp:nvSpPr>
      <dsp:spPr>
        <a:xfrm rot="5400000">
          <a:off x="-238055" y="5065954"/>
          <a:ext cx="1587033" cy="1110923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9-15</a:t>
          </a:r>
          <a:endParaRPr lang="en-US" sz="36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" y="5383361"/>
        <a:ext cx="1110923" cy="476110"/>
      </dsp:txXfrm>
    </dsp:sp>
    <dsp:sp modelId="{524B8E9C-29A4-49D4-8BC7-57F50EBCB1A1}">
      <dsp:nvSpPr>
        <dsp:cNvPr id="0" name=""/>
        <dsp:cNvSpPr/>
      </dsp:nvSpPr>
      <dsp:spPr>
        <a:xfrm rot="5400000">
          <a:off x="5516649" y="146046"/>
          <a:ext cx="1583824" cy="10395276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Kesiswaan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Pendidik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Tenaga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Kependidikan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Kurikulum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Sarana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dan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Prasarana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Keuangan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Teknologi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Manajemen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Humas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Pendidikan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Studi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Kasus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110923" y="4629088"/>
        <a:ext cx="10317960" cy="1429192"/>
      </dsp:txXfrm>
    </dsp:sp>
    <dsp:sp modelId="{1917FEA4-EA93-47E0-92A5-9648897EB4BD}">
      <dsp:nvSpPr>
        <dsp:cNvPr id="0" name=""/>
        <dsp:cNvSpPr/>
      </dsp:nvSpPr>
      <dsp:spPr>
        <a:xfrm rot="5400000">
          <a:off x="-238055" y="6545590"/>
          <a:ext cx="1587033" cy="1110923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16</a:t>
          </a:r>
          <a:endParaRPr lang="en-US" sz="36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" y="6862997"/>
        <a:ext cx="1110923" cy="476110"/>
      </dsp:txXfrm>
    </dsp:sp>
    <dsp:sp modelId="{4781959C-C719-4563-BF31-D6BE0A12385D}">
      <dsp:nvSpPr>
        <dsp:cNvPr id="0" name=""/>
        <dsp:cNvSpPr/>
      </dsp:nvSpPr>
      <dsp:spPr>
        <a:xfrm rot="5400000">
          <a:off x="5792775" y="1625683"/>
          <a:ext cx="1031572" cy="10395276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UJIAN AKHIR SEMESTER</a:t>
          </a:r>
          <a:endParaRPr lang="en-US" sz="3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110924" y="6357892"/>
        <a:ext cx="10344919" cy="930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50064" y="1905184"/>
            <a:ext cx="1343127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spc="1737" dirty="0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KONTRAK PERKULIAHAN</a:t>
            </a:r>
            <a:endParaRPr lang="en-US" sz="8000" spc="1737" dirty="0">
              <a:solidFill>
                <a:srgbClr val="000000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182081" y="4395972"/>
            <a:ext cx="6444207" cy="166199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err="1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Dosen</a:t>
            </a:r>
            <a:r>
              <a:rPr lang="en-US" sz="3600" dirty="0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Pengampu</a:t>
            </a:r>
            <a:r>
              <a:rPr lang="en-US" sz="3600" dirty="0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 :</a:t>
            </a:r>
          </a:p>
          <a:p>
            <a:pPr marL="742950" indent="-742950">
              <a:spcBef>
                <a:spcPct val="0"/>
              </a:spcBef>
              <a:buAutoNum type="arabicPeriod"/>
            </a:pPr>
            <a:r>
              <a:rPr lang="en-US" sz="3600" dirty="0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Prof. Dr. </a:t>
            </a:r>
            <a:r>
              <a:rPr lang="en-US" sz="3600" dirty="0" err="1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Nurhattati</a:t>
            </a:r>
            <a:r>
              <a:rPr lang="en-US" sz="3600" dirty="0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Fuad</a:t>
            </a:r>
            <a:r>
              <a:rPr lang="en-US" sz="3600" dirty="0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, </a:t>
            </a:r>
            <a:r>
              <a:rPr lang="en-US" sz="3600" dirty="0" err="1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M.Pd</a:t>
            </a:r>
            <a:r>
              <a:rPr lang="en-US" sz="3600" dirty="0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.</a:t>
            </a:r>
          </a:p>
          <a:p>
            <a:pPr marL="742950" indent="-742950">
              <a:spcBef>
                <a:spcPct val="0"/>
              </a:spcBef>
              <a:buAutoNum type="arabicPeriod"/>
            </a:pPr>
            <a:r>
              <a:rPr lang="en-US" sz="3600" dirty="0" err="1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Gelar</a:t>
            </a:r>
            <a:r>
              <a:rPr lang="en-US" sz="3600" dirty="0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Gelora</a:t>
            </a:r>
            <a:r>
              <a:rPr lang="en-US" sz="3600" dirty="0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Mestika</a:t>
            </a:r>
            <a:r>
              <a:rPr lang="en-US" sz="3600" dirty="0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, </a:t>
            </a:r>
            <a:r>
              <a:rPr lang="en-US" sz="3600" dirty="0" err="1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M.Pd</a:t>
            </a:r>
            <a:r>
              <a:rPr lang="en-US" sz="3600" dirty="0" smtClean="0"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.</a:t>
            </a:r>
            <a:endParaRPr lang="en-US" sz="3600" dirty="0">
              <a:latin typeface="Tw Cen MT Condensed Extra Bold" panose="020B0803020202020204" pitchFamily="34" charset="0"/>
              <a:ea typeface="Dreaming Outloud All Caps"/>
              <a:cs typeface="Dreaming Outloud All Caps"/>
              <a:sym typeface="Dreaming Outloud All Cap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348618" y="6402302"/>
            <a:ext cx="2833463" cy="3868209"/>
          </a:xfrm>
          <a:custGeom>
            <a:avLst/>
            <a:gdLst/>
            <a:ahLst/>
            <a:cxnLst/>
            <a:rect l="l" t="t" r="r" b="b"/>
            <a:pathLst>
              <a:path w="2833463" h="3868209">
                <a:moveTo>
                  <a:pt x="0" y="0"/>
                </a:moveTo>
                <a:lnTo>
                  <a:pt x="2833463" y="0"/>
                </a:lnTo>
                <a:lnTo>
                  <a:pt x="2833463" y="3868209"/>
                </a:lnTo>
                <a:lnTo>
                  <a:pt x="0" y="386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347495"/>
            <a:ext cx="2849116" cy="3977824"/>
          </a:xfrm>
          <a:custGeom>
            <a:avLst/>
            <a:gdLst/>
            <a:ahLst/>
            <a:cxnLst/>
            <a:rect l="l" t="t" r="r" b="b"/>
            <a:pathLst>
              <a:path w="2849116" h="3977824">
                <a:moveTo>
                  <a:pt x="0" y="0"/>
                </a:moveTo>
                <a:lnTo>
                  <a:pt x="2849116" y="0"/>
                </a:lnTo>
                <a:lnTo>
                  <a:pt x="2849116" y="3977823"/>
                </a:lnTo>
                <a:lnTo>
                  <a:pt x="0" y="3977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81583" y="6375526"/>
            <a:ext cx="2402078" cy="3921760"/>
          </a:xfrm>
          <a:custGeom>
            <a:avLst/>
            <a:gdLst/>
            <a:ahLst/>
            <a:cxnLst/>
            <a:rect l="l" t="t" r="r" b="b"/>
            <a:pathLst>
              <a:path w="2402078" h="3921760">
                <a:moveTo>
                  <a:pt x="0" y="0"/>
                </a:moveTo>
                <a:lnTo>
                  <a:pt x="2402078" y="0"/>
                </a:lnTo>
                <a:lnTo>
                  <a:pt x="2402078" y="3921761"/>
                </a:lnTo>
                <a:lnTo>
                  <a:pt x="0" y="392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87365" y="6896012"/>
            <a:ext cx="2263342" cy="3429306"/>
          </a:xfrm>
          <a:custGeom>
            <a:avLst/>
            <a:gdLst/>
            <a:ahLst/>
            <a:cxnLst/>
            <a:rect l="l" t="t" r="r" b="b"/>
            <a:pathLst>
              <a:path w="2263342" h="3429306">
                <a:moveTo>
                  <a:pt x="0" y="0"/>
                </a:moveTo>
                <a:lnTo>
                  <a:pt x="2263342" y="0"/>
                </a:lnTo>
                <a:lnTo>
                  <a:pt x="2263342" y="3429306"/>
                </a:lnTo>
                <a:lnTo>
                  <a:pt x="0" y="3429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46007" y="6402302"/>
            <a:ext cx="2959180" cy="3868209"/>
          </a:xfrm>
          <a:custGeom>
            <a:avLst/>
            <a:gdLst/>
            <a:ahLst/>
            <a:cxnLst/>
            <a:rect l="l" t="t" r="r" b="b"/>
            <a:pathLst>
              <a:path w="2959180" h="3868209">
                <a:moveTo>
                  <a:pt x="0" y="0"/>
                </a:moveTo>
                <a:lnTo>
                  <a:pt x="2959180" y="0"/>
                </a:lnTo>
                <a:lnTo>
                  <a:pt x="2959180" y="3868209"/>
                </a:lnTo>
                <a:lnTo>
                  <a:pt x="0" y="386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04688" y="6418791"/>
            <a:ext cx="2483312" cy="3835230"/>
          </a:xfrm>
          <a:custGeom>
            <a:avLst/>
            <a:gdLst/>
            <a:ahLst/>
            <a:cxnLst/>
            <a:rect l="l" t="t" r="r" b="b"/>
            <a:pathLst>
              <a:path w="2483312" h="3835230">
                <a:moveTo>
                  <a:pt x="0" y="0"/>
                </a:moveTo>
                <a:lnTo>
                  <a:pt x="2483312" y="0"/>
                </a:lnTo>
                <a:lnTo>
                  <a:pt x="2483312" y="3835231"/>
                </a:lnTo>
                <a:lnTo>
                  <a:pt x="0" y="3835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31527"/>
            <a:ext cx="1063986" cy="1244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83421"/>
            <a:ext cx="1676400" cy="890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0500"/>
            <a:ext cx="1163121" cy="117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9049" y="3857519"/>
            <a:ext cx="13750577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800" dirty="0"/>
              <a:t>Mata </a:t>
            </a:r>
            <a:r>
              <a:rPr lang="en-US" sz="2800" dirty="0" err="1"/>
              <a:t>kuliah</a:t>
            </a:r>
            <a:r>
              <a:rPr lang="en-US" sz="2800" dirty="0"/>
              <a:t> </a:t>
            </a:r>
            <a:r>
              <a:rPr lang="en-US" sz="2800" dirty="0" err="1"/>
              <a:t>Dasar-Dasar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kuliah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yang </a:t>
            </a:r>
            <a:r>
              <a:rPr lang="en-US" sz="2800" dirty="0" err="1"/>
              <a:t>diperuntukkan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, </a:t>
            </a:r>
            <a:r>
              <a:rPr lang="en-US" sz="2800" dirty="0" err="1"/>
              <a:t>teori</a:t>
            </a:r>
            <a:r>
              <a:rPr lang="en-US" sz="2800" dirty="0"/>
              <a:t>, </a:t>
            </a:r>
            <a:r>
              <a:rPr lang="en-US" sz="2800" dirty="0" err="1"/>
              <a:t>landasan</a:t>
            </a:r>
            <a:r>
              <a:rPr lang="en-US" sz="2800" dirty="0"/>
              <a:t>, </a:t>
            </a:r>
            <a:r>
              <a:rPr lang="en-US" sz="2800" dirty="0" err="1"/>
              <a:t>prinsip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. </a:t>
            </a:r>
            <a:r>
              <a:rPr lang="en-US" sz="2800" dirty="0" err="1"/>
              <a:t>Selain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 – </a:t>
            </a:r>
            <a:r>
              <a:rPr lang="en-US" sz="2800" dirty="0" err="1"/>
              <a:t>unsur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. Mata </a:t>
            </a:r>
            <a:r>
              <a:rPr lang="en-US" sz="2800" dirty="0" err="1"/>
              <a:t>kuliah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fondasi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yang </a:t>
            </a:r>
            <a:r>
              <a:rPr lang="en-US" sz="2800" dirty="0" err="1"/>
              <a:t>spesifik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menerapkan</a:t>
            </a:r>
            <a:r>
              <a:rPr lang="en-US" sz="2800" dirty="0"/>
              <a:t> </a:t>
            </a:r>
            <a:r>
              <a:rPr lang="en-US" sz="2800" dirty="0" err="1"/>
              <a:t>teori-teori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setting </a:t>
            </a:r>
            <a:r>
              <a:rPr lang="en-US" sz="2800" dirty="0" err="1"/>
              <a:t>pendidikan</a:t>
            </a:r>
            <a:r>
              <a:rPr lang="en-US" sz="2800" dirty="0"/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28361" y="1190625"/>
            <a:ext cx="13431278" cy="209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82"/>
              </a:lnSpc>
            </a:pPr>
            <a:r>
              <a:rPr lang="en-US" sz="14846" spc="1737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Welcome!</a:t>
            </a:r>
          </a:p>
        </p:txBody>
      </p:sp>
      <p:sp>
        <p:nvSpPr>
          <p:cNvPr id="4" name="Freeform 4"/>
          <p:cNvSpPr/>
          <p:nvPr/>
        </p:nvSpPr>
        <p:spPr>
          <a:xfrm>
            <a:off x="3379296" y="6480942"/>
            <a:ext cx="2833463" cy="3868209"/>
          </a:xfrm>
          <a:custGeom>
            <a:avLst/>
            <a:gdLst/>
            <a:ahLst/>
            <a:cxnLst/>
            <a:rect l="l" t="t" r="r" b="b"/>
            <a:pathLst>
              <a:path w="2833463" h="3868209">
                <a:moveTo>
                  <a:pt x="0" y="0"/>
                </a:moveTo>
                <a:lnTo>
                  <a:pt x="2833462" y="0"/>
                </a:lnTo>
                <a:lnTo>
                  <a:pt x="2833462" y="3868209"/>
                </a:lnTo>
                <a:lnTo>
                  <a:pt x="0" y="386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677" y="6426135"/>
            <a:ext cx="2849116" cy="3977824"/>
          </a:xfrm>
          <a:custGeom>
            <a:avLst/>
            <a:gdLst/>
            <a:ahLst/>
            <a:cxnLst/>
            <a:rect l="l" t="t" r="r" b="b"/>
            <a:pathLst>
              <a:path w="2849116" h="3977824">
                <a:moveTo>
                  <a:pt x="0" y="0"/>
                </a:moveTo>
                <a:lnTo>
                  <a:pt x="2849117" y="0"/>
                </a:lnTo>
                <a:lnTo>
                  <a:pt x="2849117" y="3977824"/>
                </a:lnTo>
                <a:lnTo>
                  <a:pt x="0" y="3977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12260" y="6454167"/>
            <a:ext cx="2402078" cy="3921760"/>
          </a:xfrm>
          <a:custGeom>
            <a:avLst/>
            <a:gdLst/>
            <a:ahLst/>
            <a:cxnLst/>
            <a:rect l="l" t="t" r="r" b="b"/>
            <a:pathLst>
              <a:path w="2402078" h="3921760">
                <a:moveTo>
                  <a:pt x="0" y="0"/>
                </a:moveTo>
                <a:lnTo>
                  <a:pt x="2402078" y="0"/>
                </a:lnTo>
                <a:lnTo>
                  <a:pt x="2402078" y="3921760"/>
                </a:lnTo>
                <a:lnTo>
                  <a:pt x="0" y="3921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18042" y="6974653"/>
            <a:ext cx="2263342" cy="3429306"/>
          </a:xfrm>
          <a:custGeom>
            <a:avLst/>
            <a:gdLst/>
            <a:ahLst/>
            <a:cxnLst/>
            <a:rect l="l" t="t" r="r" b="b"/>
            <a:pathLst>
              <a:path w="2263342" h="3429306">
                <a:moveTo>
                  <a:pt x="0" y="0"/>
                </a:moveTo>
                <a:lnTo>
                  <a:pt x="2263342" y="0"/>
                </a:lnTo>
                <a:lnTo>
                  <a:pt x="2263342" y="3429306"/>
                </a:lnTo>
                <a:lnTo>
                  <a:pt x="0" y="3429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76684" y="6480942"/>
            <a:ext cx="2959180" cy="3868209"/>
          </a:xfrm>
          <a:custGeom>
            <a:avLst/>
            <a:gdLst/>
            <a:ahLst/>
            <a:cxnLst/>
            <a:rect l="l" t="t" r="r" b="b"/>
            <a:pathLst>
              <a:path w="2959180" h="3868209">
                <a:moveTo>
                  <a:pt x="0" y="0"/>
                </a:moveTo>
                <a:lnTo>
                  <a:pt x="2959180" y="0"/>
                </a:lnTo>
                <a:lnTo>
                  <a:pt x="2959180" y="3868209"/>
                </a:lnTo>
                <a:lnTo>
                  <a:pt x="0" y="386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35366" y="6497432"/>
            <a:ext cx="2483312" cy="3835230"/>
          </a:xfrm>
          <a:custGeom>
            <a:avLst/>
            <a:gdLst/>
            <a:ahLst/>
            <a:cxnLst/>
            <a:rect l="l" t="t" r="r" b="b"/>
            <a:pathLst>
              <a:path w="2483312" h="3835230">
                <a:moveTo>
                  <a:pt x="0" y="0"/>
                </a:moveTo>
                <a:lnTo>
                  <a:pt x="2483311" y="0"/>
                </a:lnTo>
                <a:lnTo>
                  <a:pt x="2483311" y="3835230"/>
                </a:lnTo>
                <a:lnTo>
                  <a:pt x="0" y="3835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266700"/>
            <a:ext cx="1063986" cy="12448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57318" y="2359970"/>
            <a:ext cx="2063578" cy="110799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6600" b="1" dirty="0"/>
              <a:t>4 SKS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3"/>
          <p:cNvSpPr/>
          <p:nvPr/>
        </p:nvSpPr>
        <p:spPr>
          <a:xfrm>
            <a:off x="13868400" y="4731978"/>
            <a:ext cx="4286500" cy="5585016"/>
          </a:xfrm>
          <a:custGeom>
            <a:avLst/>
            <a:gdLst/>
            <a:ahLst/>
            <a:cxnLst/>
            <a:rect l="l" t="t" r="r" b="b"/>
            <a:pathLst>
              <a:path w="4286500" h="5585016">
                <a:moveTo>
                  <a:pt x="0" y="0"/>
                </a:moveTo>
                <a:lnTo>
                  <a:pt x="4286500" y="0"/>
                </a:lnTo>
                <a:lnTo>
                  <a:pt x="4286500" y="5585016"/>
                </a:lnTo>
                <a:lnTo>
                  <a:pt x="0" y="5585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8201" y="2857500"/>
            <a:ext cx="16383000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Hadir di kelas tepat waktu sesuai dengan waktu yang ditetapkan/ disepakati.Hadir dalam perkuliahan tatap muka minimal 80% dari jumlah pertemuan ideal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pertemuan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luar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UTS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UAS.</a:t>
            </a:r>
          </a:p>
          <a:p>
            <a:pPr marL="800100" lvl="1" indent="-342900">
              <a:buFont typeface="+mj-lt"/>
              <a:buAutoNum type="arabicPeriod"/>
            </a:pP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Setiap mahasiswa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berpartisipasi</a:t>
            </a: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 aktif dalam perkuliahan.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Toleransi keterlambatan adalah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menit. Jika melewati batas waktu toleransi maka boleh masuk ke dalam kelas tetapi tidak boleh mengisi daftar hadir.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Ada pemberitahuan jika tidak hadir dalam perkuliahan tatap muka.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Selama perkuliahan berlangsung, handphone dalam posisi </a:t>
            </a:r>
            <a:r>
              <a:rPr lang="id-ID" sz="3200" i="1" dirty="0">
                <a:latin typeface="Cambria" panose="02040503050406030204" pitchFamily="18" charset="0"/>
                <a:ea typeface="Cambria" panose="02040503050406030204" pitchFamily="18" charset="0"/>
              </a:rPr>
              <a:t>off atau silent</a:t>
            </a: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perkuliahhan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daring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diperkenankan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mematikan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camera/off camera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kecuali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kondisi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izin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perkuliahan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dimulai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Meminta izin (dengan cara mengangkat tangan) jika ingin berbicara, bertanya, menjawab, meninggalkan kelas atau keperluan lain.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Saling menghargai dan tidak membuat kegaduhan/gangguan/ kerusakan dalam kelas.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Tidak boleh ada plagiat dan bentuk pelanggaran norma lainnya.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8201" y="1181100"/>
            <a:ext cx="16611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spc="1765" dirty="0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Rules/</a:t>
            </a:r>
            <a:r>
              <a:rPr lang="en-US" sz="9600" spc="1765" dirty="0" err="1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peraturan</a:t>
            </a:r>
            <a:endParaRPr lang="en-US" sz="9600" spc="1765" dirty="0">
              <a:solidFill>
                <a:srgbClr val="000000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190500"/>
            <a:ext cx="1063986" cy="124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/>
          <p:nvPr/>
        </p:nvGrpSpPr>
        <p:grpSpPr>
          <a:xfrm>
            <a:off x="14097000" y="5576458"/>
            <a:ext cx="4267200" cy="3191470"/>
            <a:chOff x="0" y="0"/>
            <a:chExt cx="812800" cy="698500"/>
          </a:xfrm>
        </p:grpSpPr>
        <p:sp>
          <p:nvSpPr>
            <p:cNvPr id="7" name="Freeform 17"/>
            <p:cNvSpPr/>
            <p:nvPr/>
          </p:nvSpPr>
          <p:spPr>
            <a:xfrm>
              <a:off x="7067" y="0"/>
              <a:ext cx="798666" cy="698500"/>
            </a:xfrm>
            <a:custGeom>
              <a:avLst/>
              <a:gdLst/>
              <a:ahLst/>
              <a:cxnLst/>
              <a:rect l="l" t="t" r="r" b="b"/>
              <a:pathLst>
                <a:path w="798666" h="698500">
                  <a:moveTo>
                    <a:pt x="787226" y="381060"/>
                  </a:moveTo>
                  <a:lnTo>
                    <a:pt x="621040" y="666690"/>
                  </a:lnTo>
                  <a:cubicBezTo>
                    <a:pt x="609582" y="686384"/>
                    <a:pt x="588516" y="698500"/>
                    <a:pt x="565731" y="698500"/>
                  </a:cubicBezTo>
                  <a:lnTo>
                    <a:pt x="232935" y="698500"/>
                  </a:lnTo>
                  <a:cubicBezTo>
                    <a:pt x="210150" y="698500"/>
                    <a:pt x="189084" y="686384"/>
                    <a:pt x="177626" y="666690"/>
                  </a:cubicBezTo>
                  <a:lnTo>
                    <a:pt x="11440" y="381060"/>
                  </a:lnTo>
                  <a:cubicBezTo>
                    <a:pt x="0" y="361396"/>
                    <a:pt x="0" y="337104"/>
                    <a:pt x="11440" y="317440"/>
                  </a:cubicBezTo>
                  <a:lnTo>
                    <a:pt x="177626" y="31810"/>
                  </a:lnTo>
                  <a:cubicBezTo>
                    <a:pt x="189084" y="12116"/>
                    <a:pt x="210150" y="0"/>
                    <a:pt x="232935" y="0"/>
                  </a:cubicBezTo>
                  <a:lnTo>
                    <a:pt x="565731" y="0"/>
                  </a:lnTo>
                  <a:cubicBezTo>
                    <a:pt x="588516" y="0"/>
                    <a:pt x="609582" y="12116"/>
                    <a:pt x="621040" y="31810"/>
                  </a:cubicBezTo>
                  <a:lnTo>
                    <a:pt x="787226" y="317440"/>
                  </a:lnTo>
                  <a:cubicBezTo>
                    <a:pt x="798666" y="337104"/>
                    <a:pt x="798666" y="361396"/>
                    <a:pt x="787226" y="38106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3862">
                    <a:alpha val="100000"/>
                  </a:srgbClr>
                </a:gs>
                <a:gs pos="100000">
                  <a:srgbClr val="255389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8" name="TextBox 1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51"/>
          <p:cNvGrpSpPr/>
          <p:nvPr/>
        </p:nvGrpSpPr>
        <p:grpSpPr>
          <a:xfrm rot="-10800000">
            <a:off x="15868650" y="7658100"/>
            <a:ext cx="2093670" cy="2120267"/>
            <a:chOff x="0" y="0"/>
            <a:chExt cx="698500" cy="812800"/>
          </a:xfrm>
        </p:grpSpPr>
        <p:sp>
          <p:nvSpPr>
            <p:cNvPr id="10" name="Freeform 52"/>
            <p:cNvSpPr/>
            <p:nvPr/>
          </p:nvSpPr>
          <p:spPr>
            <a:xfrm>
              <a:off x="0" y="7564"/>
              <a:ext cx="698500" cy="797671"/>
            </a:xfrm>
            <a:custGeom>
              <a:avLst/>
              <a:gdLst/>
              <a:ahLst/>
              <a:cxnLst/>
              <a:rect l="l" t="t" r="r" b="b"/>
              <a:pathLst>
                <a:path w="698500" h="797671">
                  <a:moveTo>
                    <a:pt x="383298" y="12246"/>
                  </a:moveTo>
                  <a:lnTo>
                    <a:pt x="664452" y="175826"/>
                  </a:lnTo>
                  <a:cubicBezTo>
                    <a:pt x="685532" y="188091"/>
                    <a:pt x="698500" y="210640"/>
                    <a:pt x="698500" y="235028"/>
                  </a:cubicBezTo>
                  <a:lnTo>
                    <a:pt x="698500" y="562644"/>
                  </a:lnTo>
                  <a:cubicBezTo>
                    <a:pt x="698500" y="587032"/>
                    <a:pt x="685532" y="609581"/>
                    <a:pt x="664452" y="621846"/>
                  </a:cubicBezTo>
                  <a:lnTo>
                    <a:pt x="383298" y="785426"/>
                  </a:lnTo>
                  <a:cubicBezTo>
                    <a:pt x="362251" y="797672"/>
                    <a:pt x="336249" y="797672"/>
                    <a:pt x="315202" y="785426"/>
                  </a:cubicBezTo>
                  <a:lnTo>
                    <a:pt x="34048" y="621846"/>
                  </a:lnTo>
                  <a:cubicBezTo>
                    <a:pt x="12968" y="609581"/>
                    <a:pt x="0" y="587032"/>
                    <a:pt x="0" y="562644"/>
                  </a:cubicBezTo>
                  <a:lnTo>
                    <a:pt x="0" y="235028"/>
                  </a:lnTo>
                  <a:cubicBezTo>
                    <a:pt x="0" y="210640"/>
                    <a:pt x="12968" y="188091"/>
                    <a:pt x="34048" y="175826"/>
                  </a:cubicBezTo>
                  <a:lnTo>
                    <a:pt x="315202" y="12246"/>
                  </a:lnTo>
                  <a:cubicBezTo>
                    <a:pt x="336249" y="0"/>
                    <a:pt x="362251" y="0"/>
                    <a:pt x="383298" y="1224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</p:sp>
        <p:sp>
          <p:nvSpPr>
            <p:cNvPr id="11" name="TextBox 5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120277" tIns="120277" rIns="120277" bIns="12027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18285" y="537369"/>
            <a:ext cx="15697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2276" dirty="0" err="1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Materi</a:t>
            </a:r>
            <a:r>
              <a:rPr lang="en-US" sz="6000" spc="2276" dirty="0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  <a:r>
              <a:rPr lang="en-US" sz="6000" spc="2276" dirty="0" err="1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perkuliahan</a:t>
            </a:r>
            <a:endParaRPr lang="en-US" sz="6000" spc="2276" dirty="0">
              <a:solidFill>
                <a:srgbClr val="000000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3968734"/>
              </p:ext>
            </p:extLst>
          </p:nvPr>
        </p:nvGraphicFramePr>
        <p:xfrm>
          <a:off x="3495176" y="2095500"/>
          <a:ext cx="11506200" cy="791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266700"/>
            <a:ext cx="1063986" cy="124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603952" y="4150601"/>
            <a:ext cx="4474738" cy="6247452"/>
          </a:xfrm>
          <a:custGeom>
            <a:avLst/>
            <a:gdLst/>
            <a:ahLst/>
            <a:cxnLst/>
            <a:rect l="l" t="t" r="r" b="b"/>
            <a:pathLst>
              <a:path w="4474738" h="6247452">
                <a:moveTo>
                  <a:pt x="0" y="0"/>
                </a:moveTo>
                <a:lnTo>
                  <a:pt x="4474738" y="0"/>
                </a:lnTo>
                <a:lnTo>
                  <a:pt x="4474738" y="6247452"/>
                </a:lnTo>
                <a:lnTo>
                  <a:pt x="0" y="6247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647700"/>
            <a:ext cx="17759997" cy="234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76457" lvl="1" algn="ctr">
              <a:lnSpc>
                <a:spcPts val="19148"/>
              </a:lnSpc>
            </a:pPr>
            <a:r>
              <a:rPr lang="en-US" sz="13677" spc="861" dirty="0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PENILAIAN</a:t>
            </a:r>
            <a:endParaRPr lang="en-US" sz="13677" spc="861" dirty="0">
              <a:solidFill>
                <a:srgbClr val="000000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14697"/>
              </p:ext>
            </p:extLst>
          </p:nvPr>
        </p:nvGraphicFramePr>
        <p:xfrm>
          <a:off x="7239000" y="3771900"/>
          <a:ext cx="9829800" cy="464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6780021"/>
                <a:gridCol w="3049779"/>
              </a:tblGrid>
              <a:tr h="663442">
                <a:tc>
                  <a:txBody>
                    <a:bodyPr/>
                    <a:lstStyle/>
                    <a:p>
                      <a:pPr marL="571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32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KOMPONEN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marR="4127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32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BOBOT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</a:tr>
              <a:tr h="663442">
                <a:tc>
                  <a:txBody>
                    <a:bodyPr/>
                    <a:lstStyle/>
                    <a:p>
                      <a:pPr marL="11239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28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Sikap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r>
                        <a:rPr lang="id-ID" sz="28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2800" spc="-5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</a:tr>
              <a:tr h="665495">
                <a:tc>
                  <a:txBody>
                    <a:bodyPr/>
                    <a:lstStyle/>
                    <a:p>
                      <a:pPr marL="101600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Tugas</a:t>
                      </a:r>
                      <a:r>
                        <a:rPr lang="en-US" sz="28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Individu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id-ID" sz="2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id-ID" sz="2800" spc="-1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2800" spc="-5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</a:tr>
              <a:tr h="665495">
                <a:tc>
                  <a:txBody>
                    <a:bodyPr/>
                    <a:lstStyle/>
                    <a:p>
                      <a:pPr marL="101600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Tugas</a:t>
                      </a:r>
                      <a:r>
                        <a:rPr lang="en-US" sz="28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Kelompok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</a:tr>
              <a:tr h="663442">
                <a:tc>
                  <a:txBody>
                    <a:bodyPr/>
                    <a:lstStyle/>
                    <a:p>
                      <a:pPr marL="11239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Hasil</a:t>
                      </a:r>
                      <a:r>
                        <a:rPr lang="id-ID" sz="28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Study</a:t>
                      </a:r>
                      <a:r>
                        <a:rPr lang="id-ID" sz="28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Kasus</a:t>
                      </a:r>
                      <a:r>
                        <a:rPr lang="id-ID" sz="2800" spc="-5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(Cased </a:t>
                      </a:r>
                      <a:r>
                        <a:rPr lang="id-ID" sz="28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Method)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r>
                        <a:rPr lang="id-ID" sz="280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2800" spc="-5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</a:tr>
              <a:tr h="663442">
                <a:tc>
                  <a:txBody>
                    <a:bodyPr/>
                    <a:lstStyle/>
                    <a:p>
                      <a:pPr marL="11239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UTS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</a:tr>
              <a:tr h="663442">
                <a:tc>
                  <a:txBody>
                    <a:bodyPr/>
                    <a:lstStyle/>
                    <a:p>
                      <a:pPr marL="11239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UAS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25%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266700"/>
            <a:ext cx="1063986" cy="124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478000" y="4215594"/>
            <a:ext cx="4431069" cy="6049241"/>
          </a:xfrm>
          <a:custGeom>
            <a:avLst/>
            <a:gdLst/>
            <a:ahLst/>
            <a:cxnLst/>
            <a:rect l="l" t="t" r="r" b="b"/>
            <a:pathLst>
              <a:path w="4431069" h="6049241">
                <a:moveTo>
                  <a:pt x="0" y="0"/>
                </a:moveTo>
                <a:lnTo>
                  <a:pt x="4431069" y="0"/>
                </a:lnTo>
                <a:lnTo>
                  <a:pt x="4431069" y="6049241"/>
                </a:lnTo>
                <a:lnTo>
                  <a:pt x="0" y="6049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12112" y="889130"/>
            <a:ext cx="16055256" cy="144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9"/>
              </a:lnSpc>
            </a:pPr>
            <a:r>
              <a:rPr lang="en-US" sz="8000" spc="357" dirty="0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KRITERIA KELULUSAN</a:t>
            </a:r>
            <a:endParaRPr lang="en-US" sz="8000" spc="357" dirty="0">
              <a:solidFill>
                <a:srgbClr val="000000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53170"/>
              </p:ext>
            </p:extLst>
          </p:nvPr>
        </p:nvGraphicFramePr>
        <p:xfrm>
          <a:off x="3200400" y="2705100"/>
          <a:ext cx="11519219" cy="547878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560101"/>
                <a:gridCol w="2446408"/>
                <a:gridCol w="3006571"/>
                <a:gridCol w="2506139"/>
              </a:tblGrid>
              <a:tr h="759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  <a:latin typeface="Cambria" panose="02040503050406030204" pitchFamily="18" charset="0"/>
                        </a:rPr>
                        <a:t>NILAI ABSOLUT (NAb)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  <a:latin typeface="Cambria" panose="02040503050406030204" pitchFamily="18" charset="0"/>
                        </a:rPr>
                        <a:t>NILAI HURUF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BOBOT NILAI HURUF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KETERANGAN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86 – 100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Lulus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  <a:latin typeface="Cambria" panose="02040503050406030204" pitchFamily="18" charset="0"/>
                        </a:rPr>
                        <a:t>81 - 85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A-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3,7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Lulus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  <a:latin typeface="Cambria" panose="02040503050406030204" pitchFamily="18" charset="0"/>
                        </a:rPr>
                        <a:t>76 - 80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B+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3,3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Lulus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71 - 75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B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3,0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Lulus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66 - 70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B-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2,7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Lulus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61 - 65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C+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2,3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Lulus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56 - 60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2,0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Lulus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51 - 55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C-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1,7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Tidak Lulus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46 – 50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D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Tidak Lulus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0 - 45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  <a:latin typeface="Cambria" panose="02040503050406030204" pitchFamily="18" charset="0"/>
                        </a:rPr>
                        <a:t>E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effectLst/>
                          <a:latin typeface="Cambria" panose="02040503050406030204" pitchFamily="18" charset="0"/>
                        </a:rPr>
                        <a:t>Tidak Lulus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Freeform 5"/>
          <p:cNvSpPr/>
          <p:nvPr/>
        </p:nvSpPr>
        <p:spPr>
          <a:xfrm>
            <a:off x="-762000" y="4230731"/>
            <a:ext cx="4616090" cy="6034104"/>
          </a:xfrm>
          <a:custGeom>
            <a:avLst/>
            <a:gdLst/>
            <a:ahLst/>
            <a:cxnLst/>
            <a:rect l="l" t="t" r="r" b="b"/>
            <a:pathLst>
              <a:path w="4616090" h="6034104">
                <a:moveTo>
                  <a:pt x="0" y="0"/>
                </a:moveTo>
                <a:lnTo>
                  <a:pt x="4616090" y="0"/>
                </a:lnTo>
                <a:lnTo>
                  <a:pt x="4616090" y="6034104"/>
                </a:lnTo>
                <a:lnTo>
                  <a:pt x="0" y="6034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266700"/>
            <a:ext cx="1063986" cy="124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04044" y="592112"/>
            <a:ext cx="16055256" cy="1568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53"/>
              </a:lnSpc>
            </a:pPr>
            <a:r>
              <a:rPr lang="en-US" sz="10769" spc="473" dirty="0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REFRENSI </a:t>
            </a:r>
            <a:r>
              <a:rPr lang="en-US" sz="10769" spc="473" dirty="0" err="1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buku</a:t>
            </a:r>
            <a:endParaRPr lang="en-US" sz="10769" spc="473" dirty="0">
              <a:solidFill>
                <a:srgbClr val="000000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57650" y="2505017"/>
            <a:ext cx="12642489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 algn="just">
              <a:buFont typeface="+mj-lt"/>
              <a:buAutoNum type="arabicPeriod"/>
            </a:pP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Nurhattati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Fuad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, 2023,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Manajemen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Sekolah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, Jakarta: PT Raja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Grafindo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Persada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Nurhattati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Fuad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, 2014,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Manajemen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Pendidikan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Berbasis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Masyarakat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, Jakarta: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Rajawali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Press.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Principles of educational leadership and management Tony bush, les bell,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davof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 smtClean="0">
                <a:latin typeface="Sitka Heading Semibold" pitchFamily="2" charset="0"/>
                <a:ea typeface="SimSun" panose="02010600030101010101" pitchFamily="2" charset="-122"/>
              </a:rPr>
              <a:t>middlewood</a:t>
            </a:r>
            <a:r>
              <a:rPr lang="en-US" sz="2800" b="1" dirty="0" smtClean="0">
                <a:latin typeface="Sitka Heading Semibold" pitchFamily="2" charset="0"/>
                <a:ea typeface="SimSun" panose="02010600030101010101" pitchFamily="2" charset="-122"/>
              </a:rPr>
              <a:t>.</a:t>
            </a:r>
            <a:endParaRPr lang="en-US" sz="2800" b="1" dirty="0">
              <a:latin typeface="Sitka Heading Semibold" pitchFamily="2" charset="0"/>
              <a:ea typeface="SimSun" panose="02010600030101010101" pitchFamily="2" charset="-122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2800" b="1" dirty="0" smtClean="0">
                <a:latin typeface="Sitka Heading Semibold" pitchFamily="2" charset="0"/>
                <a:ea typeface="SimSun" panose="02010600030101010101" pitchFamily="2" charset="-122"/>
              </a:rPr>
              <a:t>Williams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, C. 2016. MGMT-Principle of Management. 8th Edition, Mason: South-Western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Cengage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Learning.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Nawangwulan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, I.M. &amp;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Prasetio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, T. 2018.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Dasar-dasar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Manajemen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.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Tangerang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Selatan: UPJ Press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2800" b="1" dirty="0" smtClean="0">
                <a:latin typeface="Sitka Heading Semibold" pitchFamily="2" charset="0"/>
                <a:ea typeface="SimSun" panose="02010600030101010101" pitchFamily="2" charset="-122"/>
              </a:rPr>
              <a:t>Sam 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M. Chan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dan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Tuti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T. Sam. 2005.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Analisis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SWOT: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Kebijakan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Pendidikan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Era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Otonomi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Daerah. Jakarta: PT Raja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Grafindo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Persada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2800" b="1" dirty="0" err="1" smtClean="0">
                <a:latin typeface="Sitka Heading Semibold" pitchFamily="2" charset="0"/>
                <a:ea typeface="SimSun" panose="02010600030101010101" pitchFamily="2" charset="-122"/>
              </a:rPr>
              <a:t>Tilaar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, H.A.R. 2001.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Manajemen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pendidikan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Nasional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: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Kajian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Pendidikan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Masa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Depan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. Bandung: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Remaja</a:t>
            </a:r>
            <a:r>
              <a:rPr lang="en-US" sz="2800" b="1" dirty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Sitka Heading Semibold" pitchFamily="2" charset="0"/>
                <a:ea typeface="SimSun" panose="02010600030101010101" pitchFamily="2" charset="-122"/>
              </a:rPr>
              <a:t>Rosdakarya</a:t>
            </a:r>
            <a:r>
              <a:rPr lang="en-US" sz="2800" b="1" dirty="0" smtClean="0">
                <a:latin typeface="Sitka Heading Semibold" pitchFamily="2" charset="0"/>
                <a:ea typeface="SimSun" panose="02010600030101010101" pitchFamily="2" charset="-122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2800" b="1" dirty="0" err="1" smtClean="0">
                <a:latin typeface="Sitka Heading Semibold" pitchFamily="2" charset="0"/>
                <a:ea typeface="SimSun" panose="02010600030101010101" pitchFamily="2" charset="-122"/>
              </a:rPr>
              <a:t>Jurnal</a:t>
            </a:r>
            <a:r>
              <a:rPr lang="en-US" sz="2800" b="1" dirty="0" smtClean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 smtClean="0">
                <a:latin typeface="Sitka Heading Semibold" pitchFamily="2" charset="0"/>
                <a:ea typeface="SimSun" panose="02010600030101010101" pitchFamily="2" charset="-122"/>
              </a:rPr>
              <a:t>Manajemen</a:t>
            </a:r>
            <a:r>
              <a:rPr lang="en-US" sz="2800" b="1" dirty="0" smtClean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 smtClean="0">
                <a:latin typeface="Sitka Heading Semibold" pitchFamily="2" charset="0"/>
                <a:ea typeface="SimSun" panose="02010600030101010101" pitchFamily="2" charset="-122"/>
              </a:rPr>
              <a:t>Pendidikan</a:t>
            </a:r>
            <a:r>
              <a:rPr lang="en-US" sz="2800" b="1" dirty="0" smtClean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 smtClean="0">
                <a:latin typeface="Sitka Heading Semibold" pitchFamily="2" charset="0"/>
                <a:ea typeface="SimSun" panose="02010600030101010101" pitchFamily="2" charset="-122"/>
              </a:rPr>
              <a:t>Nasional</a:t>
            </a:r>
            <a:r>
              <a:rPr lang="en-US" sz="2800" b="1" dirty="0" smtClean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 smtClean="0">
                <a:latin typeface="Sitka Heading Semibold" pitchFamily="2" charset="0"/>
                <a:ea typeface="SimSun" panose="02010600030101010101" pitchFamily="2" charset="-122"/>
              </a:rPr>
              <a:t>maupun</a:t>
            </a:r>
            <a:r>
              <a:rPr lang="en-US" sz="2800" b="1" dirty="0" smtClean="0">
                <a:latin typeface="Sitka Heading Semibold" pitchFamily="2" charset="0"/>
                <a:ea typeface="SimSun" panose="02010600030101010101" pitchFamily="2" charset="-122"/>
              </a:rPr>
              <a:t> </a:t>
            </a:r>
            <a:r>
              <a:rPr lang="en-US" sz="2800" b="1" dirty="0" err="1" smtClean="0">
                <a:latin typeface="Sitka Heading Semibold" pitchFamily="2" charset="0"/>
                <a:ea typeface="SimSun" panose="02010600030101010101" pitchFamily="2" charset="-122"/>
              </a:rPr>
              <a:t>Internasional</a:t>
            </a:r>
            <a:r>
              <a:rPr lang="en-US" sz="2800" b="1" dirty="0" smtClean="0">
                <a:latin typeface="Sitka Heading Semibold" pitchFamily="2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28575" y="4838700"/>
            <a:ext cx="4010025" cy="5329238"/>
          </a:xfrm>
          <a:custGeom>
            <a:avLst/>
            <a:gdLst/>
            <a:ahLst/>
            <a:cxnLst/>
            <a:rect l="l" t="t" r="r" b="b"/>
            <a:pathLst>
              <a:path w="4370463" h="6091238">
                <a:moveTo>
                  <a:pt x="0" y="0"/>
                </a:moveTo>
                <a:lnTo>
                  <a:pt x="4370463" y="0"/>
                </a:lnTo>
                <a:lnTo>
                  <a:pt x="4370463" y="6091238"/>
                </a:lnTo>
                <a:lnTo>
                  <a:pt x="0" y="6091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266700"/>
            <a:ext cx="1063986" cy="124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482711" y="813533"/>
            <a:ext cx="13322577" cy="376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19"/>
              </a:lnSpc>
            </a:pPr>
            <a:r>
              <a:rPr lang="en-US" sz="14519" spc="1509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Any Questions?</a:t>
            </a:r>
          </a:p>
        </p:txBody>
      </p:sp>
      <p:sp>
        <p:nvSpPr>
          <p:cNvPr id="6" name="Freeform 6"/>
          <p:cNvSpPr/>
          <p:nvPr/>
        </p:nvSpPr>
        <p:spPr>
          <a:xfrm>
            <a:off x="5404818" y="5143500"/>
            <a:ext cx="7495809" cy="5490680"/>
          </a:xfrm>
          <a:custGeom>
            <a:avLst/>
            <a:gdLst/>
            <a:ahLst/>
            <a:cxnLst/>
            <a:rect l="l" t="t" r="r" b="b"/>
            <a:pathLst>
              <a:path w="7495809" h="5490680">
                <a:moveTo>
                  <a:pt x="0" y="0"/>
                </a:moveTo>
                <a:lnTo>
                  <a:pt x="7495809" y="0"/>
                </a:lnTo>
                <a:lnTo>
                  <a:pt x="7495809" y="5490680"/>
                </a:lnTo>
                <a:lnTo>
                  <a:pt x="0" y="5490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266700"/>
            <a:ext cx="1063986" cy="124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546</Words>
  <Application>Microsoft Office PowerPoint</Application>
  <PresentationFormat>Custom</PresentationFormat>
  <Paragraphs>107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Tw Cen MT Condensed Extra Bold</vt:lpstr>
      <vt:lpstr>Sitka Heading Semibold</vt:lpstr>
      <vt:lpstr>Arial</vt:lpstr>
      <vt:lpstr>SimSun</vt:lpstr>
      <vt:lpstr>Dreaming Outloud All Caps</vt:lpstr>
      <vt:lpstr>Cambria</vt:lpstr>
      <vt:lpstr>Wedges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8</cp:revision>
  <dcterms:created xsi:type="dcterms:W3CDTF">2006-08-16T00:00:00Z</dcterms:created>
  <dcterms:modified xsi:type="dcterms:W3CDTF">2024-09-01T16:58:04Z</dcterms:modified>
  <dc:identifier>DAGPh28k_K8</dc:identifier>
</cp:coreProperties>
</file>